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46527-F250-4BD3-B0B0-794B9B42F133}" v="1" dt="2019-10-26T06:24:30.994"/>
    <p1510:client id="{1A80F757-9B9A-49A8-BEF5-61F3D0F032AE}" v="36" dt="2019-10-26T07:25:07.185"/>
    <p1510:client id="{AFACA438-B0F6-4E89-A8A2-64802F783209}" v="28" dt="2019-10-26T06:29:10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AFACA438-B0F6-4E89-A8A2-64802F783209}"/>
    <pc:docChg chg="modSld">
      <pc:chgData name="Matt Carlson" userId="0e792f37f00095d9" providerId="LiveId" clId="{AFACA438-B0F6-4E89-A8A2-64802F783209}" dt="2019-10-26T06:29:10.429" v="45" actId="1037"/>
      <pc:docMkLst>
        <pc:docMk/>
      </pc:docMkLst>
      <pc:sldChg chg="addSp delSp modSp">
        <pc:chgData name="Matt Carlson" userId="0e792f37f00095d9" providerId="LiveId" clId="{AFACA438-B0F6-4E89-A8A2-64802F783209}" dt="2019-10-26T06:29:10.429" v="45" actId="1037"/>
        <pc:sldMkLst>
          <pc:docMk/>
          <pc:sldMk cId="0" sldId="274"/>
        </pc:sldMkLst>
        <pc:graphicFrameChg chg="modGraphic">
          <ac:chgData name="Matt Carlson" userId="0e792f37f00095d9" providerId="LiveId" clId="{AFACA438-B0F6-4E89-A8A2-64802F783209}" dt="2019-10-26T06:27:58.872" v="17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3" creationId="{EE6339BB-0C53-4A33-8E43-92485FAC5E61}"/>
          </ac:picMkLst>
        </pc:picChg>
        <pc:picChg chg="add mod">
          <ac:chgData name="Matt Carlson" userId="0e792f37f00095d9" providerId="LiveId" clId="{AFACA438-B0F6-4E89-A8A2-64802F783209}" dt="2019-10-26T06:29:10.429" v="45" actId="1037"/>
          <ac:picMkLst>
            <pc:docMk/>
            <pc:sldMk cId="0" sldId="274"/>
            <ac:picMk id="144" creationId="{137EE754-DF4C-455D-8141-AE58E86084CB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5" creationId="{E3E6C6D7-DE53-4D02-A240-04961C22FDD6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6" creationId="{662EDD63-F21C-49DC-BCCD-132AA5488DC8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1A80F757-9B9A-49A8-BEF5-61F3D0F032AE}"/>
    <pc:docChg chg="undo redo custSel delSld modSld">
      <pc:chgData name="Matt Carlson" userId="0e792f37f00095d9" providerId="LiveId" clId="{1A80F757-9B9A-49A8-BEF5-61F3D0F032AE}" dt="2019-10-26T07:25:59.035" v="202" actId="1076"/>
      <pc:docMkLst>
        <pc:docMk/>
      </pc:docMkLst>
      <pc:sldChg chg="addSp delSp modSp">
        <pc:chgData name="Matt Carlson" userId="0e792f37f00095d9" providerId="LiveId" clId="{1A80F757-9B9A-49A8-BEF5-61F3D0F032AE}" dt="2019-10-26T07:25:59.035" v="202" actId="1076"/>
        <pc:sldMkLst>
          <pc:docMk/>
          <pc:sldMk cId="0" sldId="274"/>
        </pc:sldMkLst>
        <pc:spChg chg="mod">
          <ac:chgData name="Matt Carlson" userId="0e792f37f00095d9" providerId="LiveId" clId="{1A80F757-9B9A-49A8-BEF5-61F3D0F032AE}" dt="2019-10-26T07:25:59.035" v="202" actId="1076"/>
          <ac:spMkLst>
            <pc:docMk/>
            <pc:sldMk cId="0" sldId="274"/>
            <ac:spMk id="118" creationId="{E9657081-D875-45AB-B0A7-30FF72C745A0}"/>
          </ac:spMkLst>
        </pc:spChg>
        <pc:spChg chg="mod">
          <ac:chgData name="Matt Carlson" userId="0e792f37f00095d9" providerId="LiveId" clId="{1A80F757-9B9A-49A8-BEF5-61F3D0F032AE}" dt="2019-10-26T07:15:25.418" v="53" actId="164"/>
          <ac:spMkLst>
            <pc:docMk/>
            <pc:sldMk cId="0" sldId="274"/>
            <ac:spMk id="119" creationId="{7FC3AE37-2EA0-4685-B2E8-909CCE367F2B}"/>
          </ac:spMkLst>
        </pc:spChg>
        <pc:spChg chg="mod">
          <ac:chgData name="Matt Carlson" userId="0e792f37f00095d9" providerId="LiveId" clId="{1A80F757-9B9A-49A8-BEF5-61F3D0F032AE}" dt="2019-10-26T07:15:25.418" v="53" actId="164"/>
          <ac:spMkLst>
            <pc:docMk/>
            <pc:sldMk cId="0" sldId="274"/>
            <ac:spMk id="120" creationId="{87944975-712A-4246-85B4-7D3D5AB1986A}"/>
          </ac:spMkLst>
        </pc:spChg>
        <pc:spChg chg="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136" creationId="{00A5F534-C8E3-416C-9AD7-C2B68FDECDE9}"/>
          </ac:spMkLst>
        </pc:spChg>
        <pc:spChg chg="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151" creationId="{CCCB2A0D-3183-49B0-A049-CEFD6AEA49F9}"/>
          </ac:spMkLst>
        </pc:spChg>
        <pc:spChg chg="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164" creationId="{9937EA5F-A543-4CC2-BD8B-80938E657CBE}"/>
          </ac:spMkLst>
        </pc:spChg>
        <pc:spChg chg="del mod topLvl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176" creationId="{A5F89203-8EFC-48EA-8A90-4CBC89DABF68}"/>
          </ac:spMkLst>
        </pc:spChg>
        <pc:spChg chg="del mod topLvl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177" creationId="{0A76C4A5-F51D-44A8-A940-32070D35EAC4}"/>
          </ac:spMkLst>
        </pc:spChg>
        <pc:spChg chg="del mod topLvl">
          <ac:chgData name="Matt Carlson" userId="0e792f37f00095d9" providerId="LiveId" clId="{1A80F757-9B9A-49A8-BEF5-61F3D0F032AE}" dt="2019-10-26T07:18:42.668" v="94" actId="478"/>
          <ac:spMkLst>
            <pc:docMk/>
            <pc:sldMk cId="0" sldId="274"/>
            <ac:spMk id="190" creationId="{76E94146-BBCA-4A48-8425-BC1BF41B870C}"/>
          </ac:spMkLst>
        </pc:spChg>
        <pc:spChg chg="del mod topLvl">
          <ac:chgData name="Matt Carlson" userId="0e792f37f00095d9" providerId="LiveId" clId="{1A80F757-9B9A-49A8-BEF5-61F3D0F032AE}" dt="2019-10-26T07:18:42.668" v="94" actId="478"/>
          <ac:spMkLst>
            <pc:docMk/>
            <pc:sldMk cId="0" sldId="274"/>
            <ac:spMk id="191" creationId="{D89AF926-13B8-4637-BFB6-28FAE5C1D1C3}"/>
          </ac:spMkLst>
        </pc:spChg>
        <pc:spChg chg="add mod">
          <ac:chgData name="Matt Carlson" userId="0e792f37f00095d9" providerId="LiveId" clId="{1A80F757-9B9A-49A8-BEF5-61F3D0F032AE}" dt="2019-10-26T07:25:59.035" v="202" actId="1076"/>
          <ac:spMkLst>
            <pc:docMk/>
            <pc:sldMk cId="0" sldId="274"/>
            <ac:spMk id="226" creationId="{27297973-D56B-4E38-B60A-734E7E816A21}"/>
          </ac:spMkLst>
        </pc:spChg>
        <pc:spChg chg="add mod">
          <ac:chgData name="Matt Carlson" userId="0e792f37f00095d9" providerId="LiveId" clId="{1A80F757-9B9A-49A8-BEF5-61F3D0F032AE}" dt="2019-10-26T07:25:59.035" v="202" actId="1076"/>
          <ac:spMkLst>
            <pc:docMk/>
            <pc:sldMk cId="0" sldId="274"/>
            <ac:spMk id="227" creationId="{BB9E64B7-D835-485A-AF75-A9E26A2F1F05}"/>
          </ac:spMkLst>
        </pc:spChg>
        <pc:spChg chg="add mod">
          <ac:chgData name="Matt Carlson" userId="0e792f37f00095d9" providerId="LiveId" clId="{1A80F757-9B9A-49A8-BEF5-61F3D0F032AE}" dt="2019-10-26T07:25:59.035" v="202" actId="1076"/>
          <ac:spMkLst>
            <pc:docMk/>
            <pc:sldMk cId="0" sldId="274"/>
            <ac:spMk id="228" creationId="{70E085DC-D753-4669-9B11-DEA8D09CB5FE}"/>
          </ac:spMkLst>
        </pc:spChg>
        <pc:spChg chg="add del mod">
          <ac:chgData name="Matt Carlson" userId="0e792f37f00095d9" providerId="LiveId" clId="{1A80F757-9B9A-49A8-BEF5-61F3D0F032AE}" dt="2019-10-26T07:24:32.701" v="155" actId="478"/>
          <ac:spMkLst>
            <pc:docMk/>
            <pc:sldMk cId="0" sldId="274"/>
            <ac:spMk id="229" creationId="{837B9726-B50B-4D9A-BC11-34234C33BD8B}"/>
          </ac:spMkLst>
        </pc:spChg>
        <pc:spChg chg="add mod">
          <ac:chgData name="Matt Carlson" userId="0e792f37f00095d9" providerId="LiveId" clId="{1A80F757-9B9A-49A8-BEF5-61F3D0F032AE}" dt="2019-10-26T07:25:59.035" v="202" actId="1076"/>
          <ac:spMkLst>
            <pc:docMk/>
            <pc:sldMk cId="0" sldId="274"/>
            <ac:spMk id="230" creationId="{4F3DAAF6-826B-4E1B-ACC6-F9B4EC0B9567}"/>
          </ac:spMkLst>
        </pc:spChg>
        <pc:spChg chg="add 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231" creationId="{3F6D1B9C-4323-49BF-A020-42A1E24DE4D7}"/>
          </ac:spMkLst>
        </pc:spChg>
        <pc:spChg chg="add mod">
          <ac:chgData name="Matt Carlson" userId="0e792f37f00095d9" providerId="LiveId" clId="{1A80F757-9B9A-49A8-BEF5-61F3D0F032AE}" dt="2019-10-26T07:25:59.035" v="202" actId="1076"/>
          <ac:spMkLst>
            <pc:docMk/>
            <pc:sldMk cId="0" sldId="274"/>
            <ac:spMk id="244" creationId="{AA762C2C-DF8A-4DFF-AF6C-3B704C5A56A6}"/>
          </ac:spMkLst>
        </pc:spChg>
        <pc:spChg chg="add mod">
          <ac:chgData name="Matt Carlson" userId="0e792f37f00095d9" providerId="LiveId" clId="{1A80F757-9B9A-49A8-BEF5-61F3D0F032AE}" dt="2019-10-26T07:25:59.035" v="202" actId="1076"/>
          <ac:spMkLst>
            <pc:docMk/>
            <pc:sldMk cId="0" sldId="274"/>
            <ac:spMk id="251" creationId="{47C168F6-8186-4184-A30B-A7D75B20F618}"/>
          </ac:spMkLst>
        </pc:spChg>
        <pc:spChg chg="add 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252" creationId="{7BA10D9B-8D14-4B07-AA34-6EF920AA9C35}"/>
          </ac:spMkLst>
        </pc:spChg>
        <pc:spChg chg="add del mod">
          <ac:chgData name="Matt Carlson" userId="0e792f37f00095d9" providerId="LiveId" clId="{1A80F757-9B9A-49A8-BEF5-61F3D0F032AE}" dt="2019-10-26T07:23:52.192" v="144" actId="478"/>
          <ac:spMkLst>
            <pc:docMk/>
            <pc:sldMk cId="0" sldId="274"/>
            <ac:spMk id="254" creationId="{A135076B-4F5E-473D-9E83-7C94C7C3FC37}"/>
          </ac:spMkLst>
        </pc:spChg>
        <pc:spChg chg="add del mod">
          <ac:chgData name="Matt Carlson" userId="0e792f37f00095d9" providerId="LiveId" clId="{1A80F757-9B9A-49A8-BEF5-61F3D0F032AE}" dt="2019-10-26T07:18:42.668" v="94" actId="478"/>
          <ac:spMkLst>
            <pc:docMk/>
            <pc:sldMk cId="0" sldId="274"/>
            <ac:spMk id="293" creationId="{5D25652C-45A5-4093-B20C-166A5785ABB5}"/>
          </ac:spMkLst>
        </pc:spChg>
        <pc:spChg chg="add del mod">
          <ac:chgData name="Matt Carlson" userId="0e792f37f00095d9" providerId="LiveId" clId="{1A80F757-9B9A-49A8-BEF5-61F3D0F032AE}" dt="2019-10-26T07:18:42.668" v="94" actId="478"/>
          <ac:spMkLst>
            <pc:docMk/>
            <pc:sldMk cId="0" sldId="274"/>
            <ac:spMk id="294" creationId="{988E2310-5718-43EC-980B-DEACBA799959}"/>
          </ac:spMkLst>
        </pc:spChg>
        <pc:spChg chg="add del mod">
          <ac:chgData name="Matt Carlson" userId="0e792f37f00095d9" providerId="LiveId" clId="{1A80F757-9B9A-49A8-BEF5-61F3D0F032AE}" dt="2019-10-26T07:18:42.668" v="94" actId="478"/>
          <ac:spMkLst>
            <pc:docMk/>
            <pc:sldMk cId="0" sldId="274"/>
            <ac:spMk id="295" creationId="{CB6E5DB6-637F-4D51-855E-6D30B7870233}"/>
          </ac:spMkLst>
        </pc:spChg>
        <pc:spChg chg="add del mod">
          <ac:chgData name="Matt Carlson" userId="0e792f37f00095d9" providerId="LiveId" clId="{1A80F757-9B9A-49A8-BEF5-61F3D0F032AE}" dt="2019-10-26T07:18:42.668" v="94" actId="478"/>
          <ac:spMkLst>
            <pc:docMk/>
            <pc:sldMk cId="0" sldId="274"/>
            <ac:spMk id="296" creationId="{156DE35C-0FAF-42ED-807C-EDE87FCC2EA9}"/>
          </ac:spMkLst>
        </pc:spChg>
        <pc:spChg chg="add 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333" creationId="{19BF88BA-7258-400F-9589-D878922717E1}"/>
          </ac:spMkLst>
        </pc:spChg>
        <pc:spChg chg="add 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334" creationId="{5DD5D461-DD22-4A02-941C-84724757283C}"/>
          </ac:spMkLst>
        </pc:spChg>
        <pc:spChg chg="add del mod">
          <ac:chgData name="Matt Carlson" userId="0e792f37f00095d9" providerId="LiveId" clId="{1A80F757-9B9A-49A8-BEF5-61F3D0F032AE}" dt="2019-10-26T07:23:48.608" v="143" actId="478"/>
          <ac:spMkLst>
            <pc:docMk/>
            <pc:sldMk cId="0" sldId="274"/>
            <ac:spMk id="335" creationId="{CAE22AA2-47BB-4105-BDB2-EAB557A17A29}"/>
          </ac:spMkLst>
        </pc:s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5" creationId="{B36CDD55-C8FD-423A-937D-33FDFA77BBFA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94" creationId="{27790BD9-BEEA-418B-B1A2-AF823F41474A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99" creationId="{1088E2CB-38C0-42E2-9CA7-82AB912EBC97}"/>
          </ac:grpSpMkLst>
        </pc:grpChg>
        <pc:grpChg chg="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1A80F757-9B9A-49A8-BEF5-61F3D0F032AE}" dt="2019-10-26T07:12:52.163" v="25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1A80F757-9B9A-49A8-BEF5-61F3D0F032AE}" dt="2019-10-26T07:12:52.163" v="25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1A80F757-9B9A-49A8-BEF5-61F3D0F032AE}" dt="2019-10-26T07:12:52.163" v="25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1A80F757-9B9A-49A8-BEF5-61F3D0F032AE}" dt="2019-10-26T07:12:52.163" v="25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31" creationId="{93B55ABA-C5B9-4765-BC5F-79DE62D8D2B0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37" creationId="{EBF2C90A-4BF2-4DB0-A873-F95967F48BF5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71" creationId="{176051A8-1624-4380-8DCC-DCE4FC159E43}"/>
          </ac:grpSpMkLst>
        </pc:grpChg>
        <pc:grpChg chg="del mod">
          <ac:chgData name="Matt Carlson" userId="0e792f37f00095d9" providerId="LiveId" clId="{1A80F757-9B9A-49A8-BEF5-61F3D0F032AE}" dt="2019-10-26T07:20:23.474" v="107" actId="165"/>
          <ac:grpSpMkLst>
            <pc:docMk/>
            <pc:sldMk cId="0" sldId="274"/>
            <ac:grpSpMk id="175" creationId="{79E4790B-9D76-4406-A346-36758CC95AAA}"/>
          </ac:grpSpMkLst>
        </pc:grpChg>
        <pc:grpChg chg="del mod">
          <ac:chgData name="Matt Carlson" userId="0e792f37f00095d9" providerId="LiveId" clId="{1A80F757-9B9A-49A8-BEF5-61F3D0F032AE}" dt="2019-10-26T07:16:03.135" v="60" actId="478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81" creationId="{E6B74595-3CBF-48D5-A7E6-0C78137A4D84}"/>
          </ac:grpSpMkLst>
        </pc:grpChg>
        <pc:grpChg chg="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184" creationId="{359A6503-66E1-4262-B52C-1AA3783DEF63}"/>
          </ac:grpSpMkLst>
        </pc:grpChg>
        <pc:grpChg chg="del mod">
          <ac:chgData name="Matt Carlson" userId="0e792f37f00095d9" providerId="LiveId" clId="{1A80F757-9B9A-49A8-BEF5-61F3D0F032AE}" dt="2019-10-26T07:17:25.785" v="77" actId="165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92" creationId="{FC223BB1-A5CC-49AC-A14F-5D066B9F2452}"/>
          </ac:grpSpMkLst>
        </pc:grpChg>
        <pc:grpChg chg="add 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199" creationId="{413E9737-C650-4CB8-819C-A240C6F13EBA}"/>
          </ac:grpSpMkLst>
        </pc:grpChg>
        <pc:grpChg chg="add 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206" creationId="{C635E656-2955-455A-BA0E-3B0114A27BA3}"/>
          </ac:grpSpMkLst>
        </pc:grpChg>
        <pc:grpChg chg="add 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210" creationId="{E5D09AD5-B0FC-4B19-98DA-5987E4D9F1E0}"/>
          </ac:grpSpMkLst>
        </pc:grpChg>
        <pc:grpChg chg="add 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214" creationId="{F0AB235C-3298-48B3-871B-B035B281BF33}"/>
          </ac:grpSpMkLst>
        </pc:grpChg>
        <pc:grpChg chg="add 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218" creationId="{090BC6E7-74FE-4DD0-AFAE-C3A3254EDD04}"/>
          </ac:grpSpMkLst>
        </pc:grpChg>
        <pc:grpChg chg="add 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222" creationId="{9366A5ED-928D-4464-9FBD-735C41E28CED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232" creationId="{9A253C09-C75A-4DAB-8158-17D493DE8A38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236" creationId="{82E6BAD9-473D-480E-A917-919CC6EA41FE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240" creationId="{F34829AF-1773-491A-8FE3-BE272FF8D00B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245" creationId="{C70BC7E3-0955-4F10-A194-637AFAD91C7E}"/>
          </ac:grpSpMkLst>
        </pc:grpChg>
        <pc:grpChg chg="add 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256" creationId="{4A97A2A7-38B9-44D2-A684-64322F6248FB}"/>
          </ac:grpSpMkLst>
        </pc:grpChg>
        <pc:grpChg chg="add del mod">
          <ac:chgData name="Matt Carlson" userId="0e792f37f00095d9" providerId="LiveId" clId="{1A80F757-9B9A-49A8-BEF5-61F3D0F032AE}" dt="2019-10-26T07:23:48.608" v="143" actId="478"/>
          <ac:grpSpMkLst>
            <pc:docMk/>
            <pc:sldMk cId="0" sldId="274"/>
            <ac:grpSpMk id="260" creationId="{A848E1A8-342C-430B-891B-4FAC2D0AE2EB}"/>
          </ac:grpSpMkLst>
        </pc:grpChg>
        <pc:grpChg chg="add del mod">
          <ac:chgData name="Matt Carlson" userId="0e792f37f00095d9" providerId="LiveId" clId="{1A80F757-9B9A-49A8-BEF5-61F3D0F032AE}" dt="2019-10-26T07:23:52.192" v="144" actId="478"/>
          <ac:grpSpMkLst>
            <pc:docMk/>
            <pc:sldMk cId="0" sldId="274"/>
            <ac:grpSpMk id="264" creationId="{41DAFA74-019A-431E-90B7-5C86BAB40348}"/>
          </ac:grpSpMkLst>
        </pc:grpChg>
        <pc:grpChg chg="add del mod">
          <ac:chgData name="Matt Carlson" userId="0e792f37f00095d9" providerId="LiveId" clId="{1A80F757-9B9A-49A8-BEF5-61F3D0F032AE}" dt="2019-10-26T07:23:45.577" v="142" actId="478"/>
          <ac:grpSpMkLst>
            <pc:docMk/>
            <pc:sldMk cId="0" sldId="274"/>
            <ac:grpSpMk id="272" creationId="{6BEFF4F2-D276-4C53-B1FF-50398BD55CA3}"/>
          </ac:grpSpMkLst>
        </pc:grpChg>
        <pc:grpChg chg="add del mod">
          <ac:chgData name="Matt Carlson" userId="0e792f37f00095d9" providerId="LiveId" clId="{1A80F757-9B9A-49A8-BEF5-61F3D0F032AE}" dt="2019-10-26T07:23:45.577" v="142" actId="478"/>
          <ac:grpSpMkLst>
            <pc:docMk/>
            <pc:sldMk cId="0" sldId="274"/>
            <ac:grpSpMk id="278" creationId="{30DBBBB6-D68A-4446-9F1E-B0378BB5E404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285" creationId="{1D368A6D-5171-4344-B2E8-17FD7563C331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289" creationId="{94AB453C-AFAA-4759-AB92-68CBF83E2A89}"/>
          </ac:grpSpMkLst>
        </pc:grpChg>
        <pc:grpChg chg="add del mod ord">
          <ac:chgData name="Matt Carlson" userId="0e792f37f00095d9" providerId="LiveId" clId="{1A80F757-9B9A-49A8-BEF5-61F3D0F032AE}" dt="2019-10-26T07:18:42.668" v="94" actId="478"/>
          <ac:grpSpMkLst>
            <pc:docMk/>
            <pc:sldMk cId="0" sldId="274"/>
            <ac:grpSpMk id="297" creationId="{CED0EC2E-7233-42E8-BDB4-0D3C4CA198CF}"/>
          </ac:grpSpMkLst>
        </pc:grpChg>
        <pc:grpChg chg="add del mod ord">
          <ac:chgData name="Matt Carlson" userId="0e792f37f00095d9" providerId="LiveId" clId="{1A80F757-9B9A-49A8-BEF5-61F3D0F032AE}" dt="2019-10-26T07:18:42.668" v="94" actId="478"/>
          <ac:grpSpMkLst>
            <pc:docMk/>
            <pc:sldMk cId="0" sldId="274"/>
            <ac:grpSpMk id="301" creationId="{A0C0490D-CBDE-4F72-B3E1-0DF02F82A586}"/>
          </ac:grpSpMkLst>
        </pc:grpChg>
        <pc:grpChg chg="add del mod ord">
          <ac:chgData name="Matt Carlson" userId="0e792f37f00095d9" providerId="LiveId" clId="{1A80F757-9B9A-49A8-BEF5-61F3D0F032AE}" dt="2019-10-26T07:18:42.668" v="94" actId="478"/>
          <ac:grpSpMkLst>
            <pc:docMk/>
            <pc:sldMk cId="0" sldId="274"/>
            <ac:grpSpMk id="305" creationId="{5A94F1C8-75B9-4E0A-86EF-1DFE19495BF6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09" creationId="{60BCCCE5-B69E-4DB8-9CA1-FE30B582AEF1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13" creationId="{E0125EA4-4106-439C-8A5C-D41F68DA3D01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17" creationId="{390EC8B2-2149-4C3D-9A9C-FE42C94BA982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21" creationId="{716F09EB-6B2F-4FAB-85E8-B53893CC8957}"/>
          </ac:grpSpMkLst>
        </pc:grpChg>
        <pc:grpChg chg="add del mod">
          <ac:chgData name="Matt Carlson" userId="0e792f37f00095d9" providerId="LiveId" clId="{1A80F757-9B9A-49A8-BEF5-61F3D0F032AE}" dt="2019-10-26T07:22:52.540" v="130" actId="478"/>
          <ac:grpSpMkLst>
            <pc:docMk/>
            <pc:sldMk cId="0" sldId="274"/>
            <ac:grpSpMk id="325" creationId="{226D41F1-C0AE-435A-9490-1F94C47BA134}"/>
          </ac:grpSpMkLst>
        </pc:grpChg>
        <pc:grpChg chg="add del mod">
          <ac:chgData name="Matt Carlson" userId="0e792f37f00095d9" providerId="LiveId" clId="{1A80F757-9B9A-49A8-BEF5-61F3D0F032AE}" dt="2019-10-26T07:22:52.540" v="130" actId="478"/>
          <ac:grpSpMkLst>
            <pc:docMk/>
            <pc:sldMk cId="0" sldId="274"/>
            <ac:grpSpMk id="329" creationId="{553B580B-9FE4-4F7B-B871-FBF8F08DBC64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36" creationId="{2F5CDA1F-12DA-40EF-A0C9-8C44E5B57B89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40" creationId="{6E79302F-976F-4538-BA5C-1DEE10393FBC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44" creationId="{8C87E683-76E0-4994-90A0-4810D3506D72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48" creationId="{5F96F911-1E53-4C03-BBE1-1C9B7738E9E9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52" creationId="{8D9C7916-1825-4C82-9B38-50A24703C735}"/>
          </ac:grpSpMkLst>
        </pc:grpChg>
        <pc:grpChg chg="add mod">
          <ac:chgData name="Matt Carlson" userId="0e792f37f00095d9" providerId="LiveId" clId="{1A80F757-9B9A-49A8-BEF5-61F3D0F032AE}" dt="2019-10-26T07:25:59.035" v="202" actId="1076"/>
          <ac:grpSpMkLst>
            <pc:docMk/>
            <pc:sldMk cId="0" sldId="274"/>
            <ac:grpSpMk id="355" creationId="{63407CD3-5EFA-4816-8725-A940999328E6}"/>
          </ac:grpSpMkLst>
        </pc:grpChg>
        <pc:graphicFrameChg chg="mod modGraphic">
          <ac:chgData name="Matt Carlson" userId="0e792f37f00095d9" providerId="LiveId" clId="{1A80F757-9B9A-49A8-BEF5-61F3D0F032AE}" dt="2019-10-26T07:25:53.408" v="20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93" creationId="{4CA13B8B-FBEE-4DA3-A2C2-BFEE77F343D1}"/>
          </ac:cxnSpMkLst>
        </pc:cxnChg>
        <pc:cxnChg chg="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135" creationId="{B731693E-57F4-475D-804A-020F165BEB8A}"/>
          </ac:cxnSpMkLst>
        </pc:cxnChg>
        <pc:cxnChg chg="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159" creationId="{51ED4D8B-6D94-4D6C-A96D-88913AF4C883}"/>
          </ac:cxnSpMkLst>
        </pc:cxnChg>
        <pc:cxnChg chg="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169" creationId="{04D30676-D9A3-41EB-AE2C-3D16CA412107}"/>
          </ac:cxnSpMkLst>
        </pc:cxnChg>
        <pc:cxnChg chg="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170" creationId="{E7DB753B-40A9-4C8C-9304-C858FB1A8325}"/>
          </ac:cxnSpMkLst>
        </pc:cxnChg>
        <pc:cxnChg chg="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188" creationId="{8C0264D6-1235-4CE6-9B44-00C2431614F8}"/>
          </ac:cxnSpMkLst>
        </pc:cxnChg>
        <pc:cxnChg chg="add 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248" creationId="{E3ED22D4-F636-4C43-AB82-0633B2892156}"/>
          </ac:cxnSpMkLst>
        </pc:cxnChg>
        <pc:cxnChg chg="add mod">
          <ac:chgData name="Matt Carlson" userId="0e792f37f00095d9" providerId="LiveId" clId="{1A80F757-9B9A-49A8-BEF5-61F3D0F032AE}" dt="2019-10-26T07:25:59.035" v="202" actId="1076"/>
          <ac:cxnSpMkLst>
            <pc:docMk/>
            <pc:sldMk cId="0" sldId="274"/>
            <ac:cxnSpMk id="249" creationId="{32498AB1-9265-43FD-9678-5915D3E39950}"/>
          </ac:cxnSpMkLst>
        </pc:cxnChg>
        <pc:cxnChg chg="add mod">
          <ac:chgData name="Matt Carlson" userId="0e792f37f00095d9" providerId="LiveId" clId="{1A80F757-9B9A-49A8-BEF5-61F3D0F032AE}" dt="2019-10-26T07:25:59.035" v="202" actId="1076"/>
          <ac:cxnSpMkLst>
            <pc:docMk/>
            <pc:sldMk cId="0" sldId="274"/>
            <ac:cxnSpMk id="250" creationId="{1C779ECA-C0D8-46F7-BDA5-A8C81A3013C9}"/>
          </ac:cxnSpMkLst>
        </pc:cxnChg>
        <pc:cxnChg chg="add del mod">
          <ac:chgData name="Matt Carlson" userId="0e792f37f00095d9" providerId="LiveId" clId="{1A80F757-9B9A-49A8-BEF5-61F3D0F032AE}" dt="2019-10-26T07:23:48.608" v="143" actId="478"/>
          <ac:cxnSpMkLst>
            <pc:docMk/>
            <pc:sldMk cId="0" sldId="274"/>
            <ac:cxnSpMk id="253" creationId="{34DFFB76-FC29-4EDA-934B-D500DFCA7A02}"/>
          </ac:cxnSpMkLst>
        </pc:cxnChg>
        <pc:cxnChg chg="add del mod">
          <ac:chgData name="Matt Carlson" userId="0e792f37f00095d9" providerId="LiveId" clId="{1A80F757-9B9A-49A8-BEF5-61F3D0F032AE}" dt="2019-10-26T07:23:52.192" v="144" actId="478"/>
          <ac:cxnSpMkLst>
            <pc:docMk/>
            <pc:sldMk cId="0" sldId="274"/>
            <ac:cxnSpMk id="255" creationId="{B631BB1E-820C-4E87-A94C-C40FEA4E0813}"/>
          </ac:cxnSpMkLst>
        </pc:cxnChg>
        <pc:cxnChg chg="add mod">
          <ac:chgData name="Matt Carlson" userId="0e792f37f00095d9" providerId="LiveId" clId="{1A80F757-9B9A-49A8-BEF5-61F3D0F032AE}" dt="2019-10-26T07:25:59.035" v="202" actId="1076"/>
          <ac:cxnSpMkLst>
            <pc:docMk/>
            <pc:sldMk cId="0" sldId="274"/>
            <ac:cxnSpMk id="284" creationId="{7E004CA5-F1C4-44E2-B50C-69D72BDCF241}"/>
          </ac:cxnSpMkLst>
        </pc:cxnChg>
        <pc:cxnChg chg="add mod ord">
          <ac:chgData name="Matt Carlson" userId="0e792f37f00095d9" providerId="LiveId" clId="{1A80F757-9B9A-49A8-BEF5-61F3D0F032AE}" dt="2019-10-26T07:25:59.035" v="202" actId="1076"/>
          <ac:cxnSpMkLst>
            <pc:docMk/>
            <pc:sldMk cId="0" sldId="274"/>
            <ac:cxnSpMk id="343" creationId="{122EC5F1-6A5C-47B1-B175-AF97CF131E3D}"/>
          </ac:cxnSpMkLst>
        </pc:cxnChg>
        <pc:cxnChg chg="add mod">
          <ac:chgData name="Matt Carlson" userId="0e792f37f00095d9" providerId="LiveId" clId="{1A80F757-9B9A-49A8-BEF5-61F3D0F032AE}" dt="2019-10-26T07:25:59.035" v="202" actId="1076"/>
          <ac:cxnSpMkLst>
            <pc:docMk/>
            <pc:sldMk cId="0" sldId="274"/>
            <ac:cxnSpMk id="358" creationId="{8CD5EBBD-D6CB-43ED-A30C-C586172AF852}"/>
          </ac:cxnSpMkLst>
        </pc:cxnChg>
      </pc:sldChg>
      <pc:sldChg chg="del">
        <pc:chgData name="Matt Carlson" userId="0e792f37f00095d9" providerId="LiveId" clId="{1A80F757-9B9A-49A8-BEF5-61F3D0F032AE}" dt="2019-10-26T07:23:56.392" v="145" actId="47"/>
        <pc:sldMkLst>
          <pc:docMk/>
          <pc:sldMk cId="0" sldId="275"/>
        </pc:sldMkLst>
      </pc:sldChg>
      <pc:sldChg chg="del">
        <pc:chgData name="Matt Carlson" userId="0e792f37f00095d9" providerId="LiveId" clId="{1A80F757-9B9A-49A8-BEF5-61F3D0F032AE}" dt="2019-10-26T07:23:56.392" v="145" actId="47"/>
        <pc:sldMkLst>
          <pc:docMk/>
          <pc:sldMk cId="0" sldId="276"/>
        </pc:sldMkLst>
      </pc:sldChg>
      <pc:sldChg chg="del">
        <pc:chgData name="Matt Carlson" userId="0e792f37f00095d9" providerId="LiveId" clId="{1A80F757-9B9A-49A8-BEF5-61F3D0F032AE}" dt="2019-10-26T07:23:56.392" v="145" actId="47"/>
        <pc:sldMkLst>
          <pc:docMk/>
          <pc:sldMk cId="0" sldId="279"/>
        </pc:sldMkLst>
      </pc:sldChg>
      <pc:sldChg chg="del">
        <pc:chgData name="Matt Carlson" userId="0e792f37f00095d9" providerId="LiveId" clId="{1A80F757-9B9A-49A8-BEF5-61F3D0F032AE}" dt="2019-10-26T07:23:56.392" v="145" actId="47"/>
        <pc:sldMkLst>
          <pc:docMk/>
          <pc:sldMk cId="0" sldId="280"/>
        </pc:sldMkLst>
      </pc:sldChg>
      <pc:sldChg chg="del">
        <pc:chgData name="Matt Carlson" userId="0e792f37f00095d9" providerId="LiveId" clId="{1A80F757-9B9A-49A8-BEF5-61F3D0F032AE}" dt="2019-10-26T07:23:56.392" v="145" actId="47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122EC5F1-6A5C-47B1-B175-AF97CF131E3D}"/>
              </a:ext>
            </a:extLst>
          </p:cNvPr>
          <p:cNvCxnSpPr>
            <a:cxnSpLocks/>
          </p:cNvCxnSpPr>
          <p:nvPr/>
        </p:nvCxnSpPr>
        <p:spPr>
          <a:xfrm>
            <a:off x="3429000" y="5486400"/>
            <a:ext cx="1530850" cy="1088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47199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Ghoul’s Got a Gun!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inside the shooting area,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inside the shooting area, facing anywhere downrange. Gun loaded, stock touching belt, muzzle pointed squarely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2246675" y="4293455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55">
            <a:extLst>
              <a:ext uri="{FF2B5EF4-FFF2-40B4-BE49-F238E27FC236}">
                <a16:creationId xmlns:a16="http://schemas.microsoft.com/office/drawing/2014/main" id="{E9657081-D875-45AB-B0A7-30FF72C745A0}"/>
              </a:ext>
            </a:extLst>
          </p:cNvPr>
          <p:cNvSpPr>
            <a:spLocks/>
          </p:cNvSpPr>
          <p:nvPr/>
        </p:nvSpPr>
        <p:spPr bwMode="auto">
          <a:xfrm flipH="1">
            <a:off x="4404112" y="5708357"/>
            <a:ext cx="68111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6CDD55-C8FD-423A-937D-33FDFA77BBFA}"/>
              </a:ext>
            </a:extLst>
          </p:cNvPr>
          <p:cNvGrpSpPr/>
          <p:nvPr/>
        </p:nvGrpSpPr>
        <p:grpSpPr>
          <a:xfrm>
            <a:off x="2469210" y="4851013"/>
            <a:ext cx="1035307" cy="1168810"/>
            <a:chOff x="10013483" y="3151609"/>
            <a:chExt cx="1035307" cy="1168810"/>
          </a:xfrm>
        </p:grpSpPr>
        <p:sp>
          <p:nvSpPr>
            <p:cNvPr id="119" name="Rectangle 10">
              <a:extLst>
                <a:ext uri="{FF2B5EF4-FFF2-40B4-BE49-F238E27FC236}">
                  <a16:creationId xmlns:a16="http://schemas.microsoft.com/office/drawing/2014/main" id="{7FC3AE37-2EA0-4685-B2E8-909CCE367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3483" y="3151609"/>
              <a:ext cx="1035307" cy="116881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Rectangle 23">
              <a:extLst>
                <a:ext uri="{FF2B5EF4-FFF2-40B4-BE49-F238E27FC236}">
                  <a16:creationId xmlns:a16="http://schemas.microsoft.com/office/drawing/2014/main" id="{87944975-712A-4246-85B4-7D3D5AB19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486" y="3325139"/>
              <a:ext cx="249711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" name="Group 288">
            <a:extLst>
              <a:ext uri="{FF2B5EF4-FFF2-40B4-BE49-F238E27FC236}">
                <a16:creationId xmlns:a16="http://schemas.microsoft.com/office/drawing/2014/main" id="{359A6503-66E1-4262-B52C-1AA3783DEF63}"/>
              </a:ext>
            </a:extLst>
          </p:cNvPr>
          <p:cNvGrpSpPr>
            <a:grpSpLocks/>
          </p:cNvGrpSpPr>
          <p:nvPr/>
        </p:nvGrpSpPr>
        <p:grpSpPr bwMode="auto">
          <a:xfrm>
            <a:off x="6214846" y="6293619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2E25B743-733F-42A6-900B-6918E19F2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011BCADB-A34F-4D48-BA4E-9B762C5E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794CCC27-D0E7-45E2-AA59-82EFC0560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" name="Picture 2" descr="Headstone grave clipart image">
            <a:extLst>
              <a:ext uri="{FF2B5EF4-FFF2-40B4-BE49-F238E27FC236}">
                <a16:creationId xmlns:a16="http://schemas.microsoft.com/office/drawing/2014/main" id="{EE6339BB-0C53-4A33-8E43-92485FAC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37EE754-DF4C-455D-8141-AE58E860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" descr="Headstone grave clipart image">
            <a:extLst>
              <a:ext uri="{FF2B5EF4-FFF2-40B4-BE49-F238E27FC236}">
                <a16:creationId xmlns:a16="http://schemas.microsoft.com/office/drawing/2014/main" id="{E3E6C6D7-DE53-4D02-A240-04961C22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62EDD63-F21C-49DC-BCCD-132AA548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Oval 225">
            <a:extLst>
              <a:ext uri="{FF2B5EF4-FFF2-40B4-BE49-F238E27FC236}">
                <a16:creationId xmlns:a16="http://schemas.microsoft.com/office/drawing/2014/main" id="{27297973-D56B-4E38-B60A-734E7E816A21}"/>
              </a:ext>
            </a:extLst>
          </p:cNvPr>
          <p:cNvSpPr/>
          <p:nvPr/>
        </p:nvSpPr>
        <p:spPr>
          <a:xfrm>
            <a:off x="1821617" y="6258633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BB9E64B7-D835-485A-AF75-A9E26A2F1F05}"/>
              </a:ext>
            </a:extLst>
          </p:cNvPr>
          <p:cNvSpPr/>
          <p:nvPr/>
        </p:nvSpPr>
        <p:spPr>
          <a:xfrm>
            <a:off x="1669217" y="8098863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70E085DC-D753-4669-9B11-DEA8D09CB5FE}"/>
              </a:ext>
            </a:extLst>
          </p:cNvPr>
          <p:cNvSpPr/>
          <p:nvPr/>
        </p:nvSpPr>
        <p:spPr>
          <a:xfrm>
            <a:off x="2535992" y="8460813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0" name="Freeform 55">
            <a:extLst>
              <a:ext uri="{FF2B5EF4-FFF2-40B4-BE49-F238E27FC236}">
                <a16:creationId xmlns:a16="http://schemas.microsoft.com/office/drawing/2014/main" id="{4F3DAAF6-826B-4E1B-ACC6-F9B4EC0B9567}"/>
              </a:ext>
            </a:extLst>
          </p:cNvPr>
          <p:cNvSpPr>
            <a:spLocks/>
          </p:cNvSpPr>
          <p:nvPr/>
        </p:nvSpPr>
        <p:spPr bwMode="auto">
          <a:xfrm>
            <a:off x="3392281" y="4411143"/>
            <a:ext cx="119056" cy="160367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" name="Group 29">
            <a:extLst>
              <a:ext uri="{FF2B5EF4-FFF2-40B4-BE49-F238E27FC236}">
                <a16:creationId xmlns:a16="http://schemas.microsoft.com/office/drawing/2014/main" id="{9A253C09-C75A-4DAB-8158-17D493DE8A38}"/>
              </a:ext>
            </a:extLst>
          </p:cNvPr>
          <p:cNvGrpSpPr>
            <a:grpSpLocks/>
          </p:cNvGrpSpPr>
          <p:nvPr/>
        </p:nvGrpSpPr>
        <p:grpSpPr bwMode="auto">
          <a:xfrm>
            <a:off x="1974652" y="4646159"/>
            <a:ext cx="287338" cy="617538"/>
            <a:chOff x="528" y="240"/>
            <a:chExt cx="181" cy="389"/>
          </a:xfrm>
        </p:grpSpPr>
        <p:sp>
          <p:nvSpPr>
            <p:cNvPr id="233" name="Line 30">
              <a:extLst>
                <a:ext uri="{FF2B5EF4-FFF2-40B4-BE49-F238E27FC236}">
                  <a16:creationId xmlns:a16="http://schemas.microsoft.com/office/drawing/2014/main" id="{4561CA0A-3C83-4DA5-9792-E3B4B5051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7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31">
              <a:extLst>
                <a:ext uri="{FF2B5EF4-FFF2-40B4-BE49-F238E27FC236}">
                  <a16:creationId xmlns:a16="http://schemas.microsoft.com/office/drawing/2014/main" id="{6586B41F-03ED-4BB9-AAAE-8E18FD4BB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7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32">
              <a:extLst>
                <a:ext uri="{FF2B5EF4-FFF2-40B4-BE49-F238E27FC236}">
                  <a16:creationId xmlns:a16="http://schemas.microsoft.com/office/drawing/2014/main" id="{E30ABC4E-5EA1-4454-B67F-527FEF237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" name="Group 292">
            <a:extLst>
              <a:ext uri="{FF2B5EF4-FFF2-40B4-BE49-F238E27FC236}">
                <a16:creationId xmlns:a16="http://schemas.microsoft.com/office/drawing/2014/main" id="{82E6BAD9-473D-480E-A917-919CC6EA41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83863" y="4816930"/>
            <a:ext cx="222250" cy="858838"/>
            <a:chOff x="384" y="816"/>
            <a:chExt cx="140" cy="541"/>
          </a:xfrm>
        </p:grpSpPr>
        <p:sp>
          <p:nvSpPr>
            <p:cNvPr id="237" name="Line 293">
              <a:extLst>
                <a:ext uri="{FF2B5EF4-FFF2-40B4-BE49-F238E27FC236}">
                  <a16:creationId xmlns:a16="http://schemas.microsoft.com/office/drawing/2014/main" id="{84730083-6A10-4C31-AAAF-4DE7D988C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294">
              <a:extLst>
                <a:ext uri="{FF2B5EF4-FFF2-40B4-BE49-F238E27FC236}">
                  <a16:creationId xmlns:a16="http://schemas.microsoft.com/office/drawing/2014/main" id="{00673BB3-96E4-4B30-9EF2-C1997D9D3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95">
              <a:extLst>
                <a:ext uri="{FF2B5EF4-FFF2-40B4-BE49-F238E27FC236}">
                  <a16:creationId xmlns:a16="http://schemas.microsoft.com/office/drawing/2014/main" id="{7499E422-1D9C-4019-88FE-495533CD26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" name="Group 292">
            <a:extLst>
              <a:ext uri="{FF2B5EF4-FFF2-40B4-BE49-F238E27FC236}">
                <a16:creationId xmlns:a16="http://schemas.microsoft.com/office/drawing/2014/main" id="{F34829AF-1773-491A-8FE3-BE272FF8D00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35285" y="4703230"/>
            <a:ext cx="222250" cy="858838"/>
            <a:chOff x="384" y="816"/>
            <a:chExt cx="140" cy="541"/>
          </a:xfrm>
        </p:grpSpPr>
        <p:sp>
          <p:nvSpPr>
            <p:cNvPr id="241" name="Line 293">
              <a:extLst>
                <a:ext uri="{FF2B5EF4-FFF2-40B4-BE49-F238E27FC236}">
                  <a16:creationId xmlns:a16="http://schemas.microsoft.com/office/drawing/2014/main" id="{14E85244-16C4-4C33-8BCD-56B82C50C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94">
              <a:extLst>
                <a:ext uri="{FF2B5EF4-FFF2-40B4-BE49-F238E27FC236}">
                  <a16:creationId xmlns:a16="http://schemas.microsoft.com/office/drawing/2014/main" id="{FA5EBB04-F46B-48D7-91D2-EF11F0266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95">
              <a:extLst>
                <a:ext uri="{FF2B5EF4-FFF2-40B4-BE49-F238E27FC236}">
                  <a16:creationId xmlns:a16="http://schemas.microsoft.com/office/drawing/2014/main" id="{8B5E695F-FCA3-4255-9A1E-E7937E01DF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Freeform 55">
            <a:extLst>
              <a:ext uri="{FF2B5EF4-FFF2-40B4-BE49-F238E27FC236}">
                <a16:creationId xmlns:a16="http://schemas.microsoft.com/office/drawing/2014/main" id="{AA762C2C-DF8A-4DFF-AF6C-3B704C5A56A6}"/>
              </a:ext>
            </a:extLst>
          </p:cNvPr>
          <p:cNvSpPr>
            <a:spLocks/>
          </p:cNvSpPr>
          <p:nvPr/>
        </p:nvSpPr>
        <p:spPr bwMode="auto">
          <a:xfrm flipH="1">
            <a:off x="2406900" y="4293455"/>
            <a:ext cx="165913" cy="221513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" name="Group 13">
            <a:extLst>
              <a:ext uri="{FF2B5EF4-FFF2-40B4-BE49-F238E27FC236}">
                <a16:creationId xmlns:a16="http://schemas.microsoft.com/office/drawing/2014/main" id="{C70BC7E3-0955-4F10-A194-637AFAD91C7E}"/>
              </a:ext>
            </a:extLst>
          </p:cNvPr>
          <p:cNvGrpSpPr>
            <a:grpSpLocks/>
          </p:cNvGrpSpPr>
          <p:nvPr/>
        </p:nvGrpSpPr>
        <p:grpSpPr bwMode="auto">
          <a:xfrm>
            <a:off x="1072136" y="4968840"/>
            <a:ext cx="393700" cy="1271588"/>
            <a:chOff x="2496" y="4380"/>
            <a:chExt cx="236" cy="690"/>
          </a:xfrm>
        </p:grpSpPr>
        <p:sp>
          <p:nvSpPr>
            <p:cNvPr id="246" name="AutoShape 14">
              <a:extLst>
                <a:ext uri="{FF2B5EF4-FFF2-40B4-BE49-F238E27FC236}">
                  <a16:creationId xmlns:a16="http://schemas.microsoft.com/office/drawing/2014/main" id="{376BCEC2-E783-44EE-AF98-7C5C1C4AD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AutoShape 15">
              <a:extLst>
                <a:ext uri="{FF2B5EF4-FFF2-40B4-BE49-F238E27FC236}">
                  <a16:creationId xmlns:a16="http://schemas.microsoft.com/office/drawing/2014/main" id="{C7034BA7-D024-4AE0-97B3-BD5A75CD9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2498AB1-9265-43FD-9678-5915D3E39950}"/>
              </a:ext>
            </a:extLst>
          </p:cNvPr>
          <p:cNvCxnSpPr>
            <a:cxnSpLocks/>
          </p:cNvCxnSpPr>
          <p:nvPr/>
        </p:nvCxnSpPr>
        <p:spPr>
          <a:xfrm>
            <a:off x="1298242" y="6293619"/>
            <a:ext cx="67577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779ECA-C0D8-46F7-BDA5-A8C81A3013C9}"/>
              </a:ext>
            </a:extLst>
          </p:cNvPr>
          <p:cNvCxnSpPr>
            <a:cxnSpLocks/>
          </p:cNvCxnSpPr>
          <p:nvPr/>
        </p:nvCxnSpPr>
        <p:spPr>
          <a:xfrm>
            <a:off x="1309773" y="7481012"/>
            <a:ext cx="4238454" cy="2194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Rectangle 22">
            <a:extLst>
              <a:ext uri="{FF2B5EF4-FFF2-40B4-BE49-F238E27FC236}">
                <a16:creationId xmlns:a16="http://schemas.microsoft.com/office/drawing/2014/main" id="{47C168F6-8186-4184-A30B-A7D75B20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126" y="5913317"/>
            <a:ext cx="1137906" cy="113370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E004CA5-F1C4-44E2-B50C-69D72BDCF241}"/>
              </a:ext>
            </a:extLst>
          </p:cNvPr>
          <p:cNvCxnSpPr>
            <a:cxnSpLocks/>
          </p:cNvCxnSpPr>
          <p:nvPr/>
        </p:nvCxnSpPr>
        <p:spPr>
          <a:xfrm flipV="1">
            <a:off x="1296654" y="6284602"/>
            <a:ext cx="20537" cy="119506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5" name="Group 29">
            <a:extLst>
              <a:ext uri="{FF2B5EF4-FFF2-40B4-BE49-F238E27FC236}">
                <a16:creationId xmlns:a16="http://schemas.microsoft.com/office/drawing/2014/main" id="{1D368A6D-5171-4344-B2E8-17FD7563C331}"/>
              </a:ext>
            </a:extLst>
          </p:cNvPr>
          <p:cNvGrpSpPr>
            <a:grpSpLocks/>
          </p:cNvGrpSpPr>
          <p:nvPr/>
        </p:nvGrpSpPr>
        <p:grpSpPr bwMode="auto">
          <a:xfrm>
            <a:off x="2650456" y="4224075"/>
            <a:ext cx="287338" cy="790575"/>
            <a:chOff x="528" y="240"/>
            <a:chExt cx="181" cy="498"/>
          </a:xfrm>
        </p:grpSpPr>
        <p:sp>
          <p:nvSpPr>
            <p:cNvPr id="286" name="Line 30">
              <a:extLst>
                <a:ext uri="{FF2B5EF4-FFF2-40B4-BE49-F238E27FC236}">
                  <a16:creationId xmlns:a16="http://schemas.microsoft.com/office/drawing/2014/main" id="{FF1DD049-F863-4F7A-B62A-600FE080A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292E34AF-47C6-453D-AE28-B0BD5F5B6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32">
              <a:extLst>
                <a:ext uri="{FF2B5EF4-FFF2-40B4-BE49-F238E27FC236}">
                  <a16:creationId xmlns:a16="http://schemas.microsoft.com/office/drawing/2014/main" id="{4C0B585F-7E3A-4818-9CB2-58E144635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9" name="Group 29">
            <a:extLst>
              <a:ext uri="{FF2B5EF4-FFF2-40B4-BE49-F238E27FC236}">
                <a16:creationId xmlns:a16="http://schemas.microsoft.com/office/drawing/2014/main" id="{94AB453C-AFAA-4759-AB92-68CBF83E2A89}"/>
              </a:ext>
            </a:extLst>
          </p:cNvPr>
          <p:cNvGrpSpPr>
            <a:grpSpLocks/>
          </p:cNvGrpSpPr>
          <p:nvPr/>
        </p:nvGrpSpPr>
        <p:grpSpPr bwMode="auto">
          <a:xfrm>
            <a:off x="3002098" y="4267174"/>
            <a:ext cx="287338" cy="790575"/>
            <a:chOff x="528" y="240"/>
            <a:chExt cx="181" cy="498"/>
          </a:xfrm>
        </p:grpSpPr>
        <p:sp>
          <p:nvSpPr>
            <p:cNvPr id="290" name="Line 30">
              <a:extLst>
                <a:ext uri="{FF2B5EF4-FFF2-40B4-BE49-F238E27FC236}">
                  <a16:creationId xmlns:a16="http://schemas.microsoft.com/office/drawing/2014/main" id="{CB35DC1D-FC06-435D-B203-D0C421971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1">
              <a:extLst>
                <a:ext uri="{FF2B5EF4-FFF2-40B4-BE49-F238E27FC236}">
                  <a16:creationId xmlns:a16="http://schemas.microsoft.com/office/drawing/2014/main" id="{74503C73-4327-4CFA-93F7-2AE327903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4B54E3CE-9F5A-4AB4-A5E4-FD3CD5730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" name="Group 29">
            <a:extLst>
              <a:ext uri="{FF2B5EF4-FFF2-40B4-BE49-F238E27FC236}">
                <a16:creationId xmlns:a16="http://schemas.microsoft.com/office/drawing/2014/main" id="{60BCCCE5-B69E-4DB8-9CA1-FE30B582AEF1}"/>
              </a:ext>
            </a:extLst>
          </p:cNvPr>
          <p:cNvGrpSpPr>
            <a:grpSpLocks/>
          </p:cNvGrpSpPr>
          <p:nvPr/>
        </p:nvGrpSpPr>
        <p:grpSpPr bwMode="auto">
          <a:xfrm>
            <a:off x="3525111" y="4148418"/>
            <a:ext cx="287338" cy="790575"/>
            <a:chOff x="528" y="240"/>
            <a:chExt cx="181" cy="498"/>
          </a:xfrm>
        </p:grpSpPr>
        <p:sp>
          <p:nvSpPr>
            <p:cNvPr id="310" name="Line 30">
              <a:extLst>
                <a:ext uri="{FF2B5EF4-FFF2-40B4-BE49-F238E27FC236}">
                  <a16:creationId xmlns:a16="http://schemas.microsoft.com/office/drawing/2014/main" id="{692A2E40-A9E0-4956-9A65-7F7B2D3B6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31">
              <a:extLst>
                <a:ext uri="{FF2B5EF4-FFF2-40B4-BE49-F238E27FC236}">
                  <a16:creationId xmlns:a16="http://schemas.microsoft.com/office/drawing/2014/main" id="{1561CD0F-9B28-4815-924A-89ABF9BB7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82829FA9-CD44-4BEE-A2E3-DBE1846C9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" name="Group 29">
            <a:extLst>
              <a:ext uri="{FF2B5EF4-FFF2-40B4-BE49-F238E27FC236}">
                <a16:creationId xmlns:a16="http://schemas.microsoft.com/office/drawing/2014/main" id="{E0125EA4-4106-439C-8A5C-D41F68DA3D01}"/>
              </a:ext>
            </a:extLst>
          </p:cNvPr>
          <p:cNvGrpSpPr>
            <a:grpSpLocks/>
          </p:cNvGrpSpPr>
          <p:nvPr/>
        </p:nvGrpSpPr>
        <p:grpSpPr bwMode="auto">
          <a:xfrm>
            <a:off x="3876753" y="4191517"/>
            <a:ext cx="287338" cy="790575"/>
            <a:chOff x="528" y="240"/>
            <a:chExt cx="181" cy="498"/>
          </a:xfrm>
        </p:grpSpPr>
        <p:sp>
          <p:nvSpPr>
            <p:cNvPr id="314" name="Line 30">
              <a:extLst>
                <a:ext uri="{FF2B5EF4-FFF2-40B4-BE49-F238E27FC236}">
                  <a16:creationId xmlns:a16="http://schemas.microsoft.com/office/drawing/2014/main" id="{68624E44-636F-4CBC-8A5A-C87E08BF2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31">
              <a:extLst>
                <a:ext uri="{FF2B5EF4-FFF2-40B4-BE49-F238E27FC236}">
                  <a16:creationId xmlns:a16="http://schemas.microsoft.com/office/drawing/2014/main" id="{8FBC90AA-499D-4F9D-913E-0B079E888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Freeform 32">
              <a:extLst>
                <a:ext uri="{FF2B5EF4-FFF2-40B4-BE49-F238E27FC236}">
                  <a16:creationId xmlns:a16="http://schemas.microsoft.com/office/drawing/2014/main" id="{B5974897-5EC6-453C-8573-7A7CF3315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" name="Group 29">
            <a:extLst>
              <a:ext uri="{FF2B5EF4-FFF2-40B4-BE49-F238E27FC236}">
                <a16:creationId xmlns:a16="http://schemas.microsoft.com/office/drawing/2014/main" id="{390EC8B2-2149-4C3D-9A9C-FE42C94BA982}"/>
              </a:ext>
            </a:extLst>
          </p:cNvPr>
          <p:cNvGrpSpPr>
            <a:grpSpLocks/>
          </p:cNvGrpSpPr>
          <p:nvPr/>
        </p:nvGrpSpPr>
        <p:grpSpPr bwMode="auto">
          <a:xfrm>
            <a:off x="4274308" y="4268809"/>
            <a:ext cx="287338" cy="790575"/>
            <a:chOff x="528" y="240"/>
            <a:chExt cx="181" cy="498"/>
          </a:xfrm>
        </p:grpSpPr>
        <p:sp>
          <p:nvSpPr>
            <p:cNvPr id="318" name="Line 30">
              <a:extLst>
                <a:ext uri="{FF2B5EF4-FFF2-40B4-BE49-F238E27FC236}">
                  <a16:creationId xmlns:a16="http://schemas.microsoft.com/office/drawing/2014/main" id="{D3B36FAB-F80A-4D87-9313-1810A32D5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31">
              <a:extLst>
                <a:ext uri="{FF2B5EF4-FFF2-40B4-BE49-F238E27FC236}">
                  <a16:creationId xmlns:a16="http://schemas.microsoft.com/office/drawing/2014/main" id="{C0223042-1050-4F4F-9733-A67130200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Freeform 32">
              <a:extLst>
                <a:ext uri="{FF2B5EF4-FFF2-40B4-BE49-F238E27FC236}">
                  <a16:creationId xmlns:a16="http://schemas.microsoft.com/office/drawing/2014/main" id="{EAAF7A0E-686F-4C1C-8A32-E059A6A87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1" name="Group 29">
            <a:extLst>
              <a:ext uri="{FF2B5EF4-FFF2-40B4-BE49-F238E27FC236}">
                <a16:creationId xmlns:a16="http://schemas.microsoft.com/office/drawing/2014/main" id="{716F09EB-6B2F-4FAB-85E8-B53893CC8957}"/>
              </a:ext>
            </a:extLst>
          </p:cNvPr>
          <p:cNvGrpSpPr>
            <a:grpSpLocks/>
          </p:cNvGrpSpPr>
          <p:nvPr/>
        </p:nvGrpSpPr>
        <p:grpSpPr bwMode="auto">
          <a:xfrm>
            <a:off x="4625950" y="4311908"/>
            <a:ext cx="287338" cy="790575"/>
            <a:chOff x="528" y="240"/>
            <a:chExt cx="181" cy="498"/>
          </a:xfrm>
        </p:grpSpPr>
        <p:sp>
          <p:nvSpPr>
            <p:cNvPr id="322" name="Line 30">
              <a:extLst>
                <a:ext uri="{FF2B5EF4-FFF2-40B4-BE49-F238E27FC236}">
                  <a16:creationId xmlns:a16="http://schemas.microsoft.com/office/drawing/2014/main" id="{8246618F-20A4-499F-91F7-0AFB69E7B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31">
              <a:extLst>
                <a:ext uri="{FF2B5EF4-FFF2-40B4-BE49-F238E27FC236}">
                  <a16:creationId xmlns:a16="http://schemas.microsoft.com/office/drawing/2014/main" id="{66F67E25-DC75-4154-9C99-B1933AC70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Freeform 32">
              <a:extLst>
                <a:ext uri="{FF2B5EF4-FFF2-40B4-BE49-F238E27FC236}">
                  <a16:creationId xmlns:a16="http://schemas.microsoft.com/office/drawing/2014/main" id="{2256E1EF-D4CF-4509-B86C-BB568C59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6" name="Group 288">
            <a:extLst>
              <a:ext uri="{FF2B5EF4-FFF2-40B4-BE49-F238E27FC236}">
                <a16:creationId xmlns:a16="http://schemas.microsoft.com/office/drawing/2014/main" id="{2F5CDA1F-12DA-40EF-A0C9-8C44E5B57B89}"/>
              </a:ext>
            </a:extLst>
          </p:cNvPr>
          <p:cNvGrpSpPr>
            <a:grpSpLocks/>
          </p:cNvGrpSpPr>
          <p:nvPr/>
        </p:nvGrpSpPr>
        <p:grpSpPr bwMode="auto">
          <a:xfrm>
            <a:off x="5935497" y="6263504"/>
            <a:ext cx="222250" cy="858838"/>
            <a:chOff x="384" y="816"/>
            <a:chExt cx="140" cy="541"/>
          </a:xfrm>
        </p:grpSpPr>
        <p:sp>
          <p:nvSpPr>
            <p:cNvPr id="337" name="Line 289">
              <a:extLst>
                <a:ext uri="{FF2B5EF4-FFF2-40B4-BE49-F238E27FC236}">
                  <a16:creationId xmlns:a16="http://schemas.microsoft.com/office/drawing/2014/main" id="{9135871F-2762-4FFA-A79C-73C89A5AC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290">
              <a:extLst>
                <a:ext uri="{FF2B5EF4-FFF2-40B4-BE49-F238E27FC236}">
                  <a16:creationId xmlns:a16="http://schemas.microsoft.com/office/drawing/2014/main" id="{A0BAC436-7BCE-44FA-8AEA-DBC70E27B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Freeform 291">
              <a:extLst>
                <a:ext uri="{FF2B5EF4-FFF2-40B4-BE49-F238E27FC236}">
                  <a16:creationId xmlns:a16="http://schemas.microsoft.com/office/drawing/2014/main" id="{054F2C50-AA68-47DF-8559-7C3395B6AF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0" name="Group 13">
            <a:extLst>
              <a:ext uri="{FF2B5EF4-FFF2-40B4-BE49-F238E27FC236}">
                <a16:creationId xmlns:a16="http://schemas.microsoft.com/office/drawing/2014/main" id="{6E79302F-976F-4538-BA5C-1DEE10393FBC}"/>
              </a:ext>
            </a:extLst>
          </p:cNvPr>
          <p:cNvGrpSpPr>
            <a:grpSpLocks/>
          </p:cNvGrpSpPr>
          <p:nvPr/>
        </p:nvGrpSpPr>
        <p:grpSpPr bwMode="auto">
          <a:xfrm>
            <a:off x="3795697" y="4518604"/>
            <a:ext cx="393700" cy="1271588"/>
            <a:chOff x="2496" y="4380"/>
            <a:chExt cx="236" cy="690"/>
          </a:xfrm>
        </p:grpSpPr>
        <p:sp>
          <p:nvSpPr>
            <p:cNvPr id="341" name="AutoShape 14">
              <a:extLst>
                <a:ext uri="{FF2B5EF4-FFF2-40B4-BE49-F238E27FC236}">
                  <a16:creationId xmlns:a16="http://schemas.microsoft.com/office/drawing/2014/main" id="{0579C962-696A-4043-83DB-93A648C3F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2" name="AutoShape 15">
              <a:extLst>
                <a:ext uri="{FF2B5EF4-FFF2-40B4-BE49-F238E27FC236}">
                  <a16:creationId xmlns:a16="http://schemas.microsoft.com/office/drawing/2014/main" id="{661C5E43-61D0-4687-9FDC-BE5F75904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44" name="Group 288">
            <a:extLst>
              <a:ext uri="{FF2B5EF4-FFF2-40B4-BE49-F238E27FC236}">
                <a16:creationId xmlns:a16="http://schemas.microsoft.com/office/drawing/2014/main" id="{8C87E683-76E0-4994-90A0-4810D3506D72}"/>
              </a:ext>
            </a:extLst>
          </p:cNvPr>
          <p:cNvGrpSpPr>
            <a:grpSpLocks/>
          </p:cNvGrpSpPr>
          <p:nvPr/>
        </p:nvGrpSpPr>
        <p:grpSpPr bwMode="auto">
          <a:xfrm>
            <a:off x="5363750" y="5020384"/>
            <a:ext cx="222250" cy="858838"/>
            <a:chOff x="384" y="816"/>
            <a:chExt cx="140" cy="541"/>
          </a:xfrm>
        </p:grpSpPr>
        <p:sp>
          <p:nvSpPr>
            <p:cNvPr id="345" name="Line 289">
              <a:extLst>
                <a:ext uri="{FF2B5EF4-FFF2-40B4-BE49-F238E27FC236}">
                  <a16:creationId xmlns:a16="http://schemas.microsoft.com/office/drawing/2014/main" id="{F33AD141-45C0-4CC9-A318-4E9FD855D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Line 290">
              <a:extLst>
                <a:ext uri="{FF2B5EF4-FFF2-40B4-BE49-F238E27FC236}">
                  <a16:creationId xmlns:a16="http://schemas.microsoft.com/office/drawing/2014/main" id="{39BCF0FD-4EFC-4F5A-A7D3-AEF29B847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Freeform 291">
              <a:extLst>
                <a:ext uri="{FF2B5EF4-FFF2-40B4-BE49-F238E27FC236}">
                  <a16:creationId xmlns:a16="http://schemas.microsoft.com/office/drawing/2014/main" id="{D3FD961A-4935-43FC-B952-339945C78D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" name="Group 288">
            <a:extLst>
              <a:ext uri="{FF2B5EF4-FFF2-40B4-BE49-F238E27FC236}">
                <a16:creationId xmlns:a16="http://schemas.microsoft.com/office/drawing/2014/main" id="{5F96F911-1E53-4C03-BBE1-1C9B7738E9E9}"/>
              </a:ext>
            </a:extLst>
          </p:cNvPr>
          <p:cNvGrpSpPr>
            <a:grpSpLocks/>
          </p:cNvGrpSpPr>
          <p:nvPr/>
        </p:nvGrpSpPr>
        <p:grpSpPr bwMode="auto">
          <a:xfrm>
            <a:off x="5129457" y="4961474"/>
            <a:ext cx="222250" cy="858838"/>
            <a:chOff x="384" y="816"/>
            <a:chExt cx="140" cy="541"/>
          </a:xfrm>
        </p:grpSpPr>
        <p:sp>
          <p:nvSpPr>
            <p:cNvPr id="349" name="Line 289">
              <a:extLst>
                <a:ext uri="{FF2B5EF4-FFF2-40B4-BE49-F238E27FC236}">
                  <a16:creationId xmlns:a16="http://schemas.microsoft.com/office/drawing/2014/main" id="{1E8F8C68-F00E-452B-ABAD-B46B1AD89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Line 290">
              <a:extLst>
                <a:ext uri="{FF2B5EF4-FFF2-40B4-BE49-F238E27FC236}">
                  <a16:creationId xmlns:a16="http://schemas.microsoft.com/office/drawing/2014/main" id="{A9260340-91F3-4D93-A248-32EB771FE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Freeform 291">
              <a:extLst>
                <a:ext uri="{FF2B5EF4-FFF2-40B4-BE49-F238E27FC236}">
                  <a16:creationId xmlns:a16="http://schemas.microsoft.com/office/drawing/2014/main" id="{72DF8A48-EBB6-46EF-A821-6180BDA9CB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2" name="Group 13">
            <a:extLst>
              <a:ext uri="{FF2B5EF4-FFF2-40B4-BE49-F238E27FC236}">
                <a16:creationId xmlns:a16="http://schemas.microsoft.com/office/drawing/2014/main" id="{8D9C7916-1825-4C82-9B38-50A24703C735}"/>
              </a:ext>
            </a:extLst>
          </p:cNvPr>
          <p:cNvGrpSpPr>
            <a:grpSpLocks/>
          </p:cNvGrpSpPr>
          <p:nvPr/>
        </p:nvGrpSpPr>
        <p:grpSpPr bwMode="auto">
          <a:xfrm>
            <a:off x="4296260" y="4876445"/>
            <a:ext cx="393700" cy="1271588"/>
            <a:chOff x="2496" y="4380"/>
            <a:chExt cx="236" cy="690"/>
          </a:xfrm>
        </p:grpSpPr>
        <p:sp>
          <p:nvSpPr>
            <p:cNvPr id="353" name="AutoShape 14">
              <a:extLst>
                <a:ext uri="{FF2B5EF4-FFF2-40B4-BE49-F238E27FC236}">
                  <a16:creationId xmlns:a16="http://schemas.microsoft.com/office/drawing/2014/main" id="{057FCE90-AC7F-41D5-A97F-EDA3D5CC3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4" name="AutoShape 15">
              <a:extLst>
                <a:ext uri="{FF2B5EF4-FFF2-40B4-BE49-F238E27FC236}">
                  <a16:creationId xmlns:a16="http://schemas.microsoft.com/office/drawing/2014/main" id="{39C363BD-5188-465F-A6A7-81DB85AC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55" name="Group 13">
            <a:extLst>
              <a:ext uri="{FF2B5EF4-FFF2-40B4-BE49-F238E27FC236}">
                <a16:creationId xmlns:a16="http://schemas.microsoft.com/office/drawing/2014/main" id="{63407CD3-5EFA-4816-8725-A940999328E6}"/>
              </a:ext>
            </a:extLst>
          </p:cNvPr>
          <p:cNvGrpSpPr>
            <a:grpSpLocks/>
          </p:cNvGrpSpPr>
          <p:nvPr/>
        </p:nvGrpSpPr>
        <p:grpSpPr bwMode="auto">
          <a:xfrm>
            <a:off x="4716488" y="4573538"/>
            <a:ext cx="393700" cy="1271588"/>
            <a:chOff x="2496" y="4380"/>
            <a:chExt cx="236" cy="690"/>
          </a:xfrm>
        </p:grpSpPr>
        <p:sp>
          <p:nvSpPr>
            <p:cNvPr id="356" name="AutoShape 14">
              <a:extLst>
                <a:ext uri="{FF2B5EF4-FFF2-40B4-BE49-F238E27FC236}">
                  <a16:creationId xmlns:a16="http://schemas.microsoft.com/office/drawing/2014/main" id="{0505AE75-1260-4AEE-82F1-A892A419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7" name="AutoShape 15">
              <a:extLst>
                <a:ext uri="{FF2B5EF4-FFF2-40B4-BE49-F238E27FC236}">
                  <a16:creationId xmlns:a16="http://schemas.microsoft.com/office/drawing/2014/main" id="{FBBDB350-5B3E-479B-A4B1-2FB06862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CD5EBBD-D6CB-43ED-A30C-C586172AF852}"/>
              </a:ext>
            </a:extLst>
          </p:cNvPr>
          <p:cNvCxnSpPr>
            <a:cxnSpLocks/>
          </p:cNvCxnSpPr>
          <p:nvPr/>
        </p:nvCxnSpPr>
        <p:spPr>
          <a:xfrm>
            <a:off x="4716488" y="7041857"/>
            <a:ext cx="827544" cy="43781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111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2019-10-26T07:26:07Z</dcterms:modified>
  <cp:category>Shooting</cp:category>
</cp:coreProperties>
</file>