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9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6527-F250-4BD3-B0B0-794B9B42F133}" v="1" dt="2019-10-26T06:24:30.994"/>
    <p1510:client id="{AFACA438-B0F6-4E89-A8A2-64802F783209}" v="28" dt="2019-10-26T06:29:10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018" y="9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AFACA438-B0F6-4E89-A8A2-64802F783209}"/>
    <pc:docChg chg="modSld">
      <pc:chgData name="Matt Carlson" userId="0e792f37f00095d9" providerId="LiveId" clId="{AFACA438-B0F6-4E89-A8A2-64802F783209}" dt="2019-10-26T06:29:10.429" v="45" actId="1037"/>
      <pc:docMkLst>
        <pc:docMk/>
      </pc:docMkLst>
      <pc:sldChg chg="addSp delSp modSp">
        <pc:chgData name="Matt Carlson" userId="0e792f37f00095d9" providerId="LiveId" clId="{AFACA438-B0F6-4E89-A8A2-64802F783209}" dt="2019-10-26T06:29:10.429" v="45" actId="1037"/>
        <pc:sldMkLst>
          <pc:docMk/>
          <pc:sldMk cId="0" sldId="274"/>
        </pc:sldMkLst>
        <pc:graphicFrameChg chg="modGraphic">
          <ac:chgData name="Matt Carlson" userId="0e792f37f00095d9" providerId="LiveId" clId="{AFACA438-B0F6-4E89-A8A2-64802F783209}" dt="2019-10-26T06:27:58.872" v="17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3" creationId="{EE6339BB-0C53-4A33-8E43-92485FAC5E61}"/>
          </ac:picMkLst>
        </pc:picChg>
        <pc:picChg chg="add mod">
          <ac:chgData name="Matt Carlson" userId="0e792f37f00095d9" providerId="LiveId" clId="{AFACA438-B0F6-4E89-A8A2-64802F783209}" dt="2019-10-26T06:29:10.429" v="45" actId="1037"/>
          <ac:picMkLst>
            <pc:docMk/>
            <pc:sldMk cId="0" sldId="274"/>
            <ac:picMk id="144" creationId="{137EE754-DF4C-455D-8141-AE58E86084CB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5" creationId="{E3E6C6D7-DE53-4D02-A240-04961C22FDD6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6" creationId="{662EDD63-F21C-49DC-BCCD-132AA5488DC8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08.02.2020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288">
            <a:extLst>
              <a:ext uri="{FF2B5EF4-FFF2-40B4-BE49-F238E27FC236}">
                <a16:creationId xmlns:a16="http://schemas.microsoft.com/office/drawing/2014/main" id="{75FFB7D9-5BC6-4A73-BB06-C3BD5255295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5518520"/>
            <a:ext cx="222250" cy="858838"/>
            <a:chOff x="384" y="816"/>
            <a:chExt cx="140" cy="541"/>
          </a:xfrm>
        </p:grpSpPr>
        <p:sp>
          <p:nvSpPr>
            <p:cNvPr id="223" name="Line 289">
              <a:extLst>
                <a:ext uri="{FF2B5EF4-FFF2-40B4-BE49-F238E27FC236}">
                  <a16:creationId xmlns:a16="http://schemas.microsoft.com/office/drawing/2014/main" id="{FA9B27FA-D83A-4830-971F-91EE7EAF1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290">
              <a:extLst>
                <a:ext uri="{FF2B5EF4-FFF2-40B4-BE49-F238E27FC236}">
                  <a16:creationId xmlns:a16="http://schemas.microsoft.com/office/drawing/2014/main" id="{40D5C3FC-A307-4D42-8C91-1668FA029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Freeform 291">
              <a:extLst>
                <a:ext uri="{FF2B5EF4-FFF2-40B4-BE49-F238E27FC236}">
                  <a16:creationId xmlns:a16="http://schemas.microsoft.com/office/drawing/2014/main" id="{BF65513C-1931-4603-8C0B-1FA78FCAED4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88">
            <a:extLst>
              <a:ext uri="{FF2B5EF4-FFF2-40B4-BE49-F238E27FC236}">
                <a16:creationId xmlns:a16="http://schemas.microsoft.com/office/drawing/2014/main" id="{8D835966-CD90-4F25-BA25-F45D9A51D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60832" y="5490709"/>
            <a:ext cx="222250" cy="858838"/>
            <a:chOff x="384" y="816"/>
            <a:chExt cx="140" cy="541"/>
          </a:xfrm>
        </p:grpSpPr>
        <p:sp>
          <p:nvSpPr>
            <p:cNvPr id="204" name="Line 289">
              <a:extLst>
                <a:ext uri="{FF2B5EF4-FFF2-40B4-BE49-F238E27FC236}">
                  <a16:creationId xmlns:a16="http://schemas.microsoft.com/office/drawing/2014/main" id="{90462FAE-2916-4EC6-9C0E-AA906B79C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Line 290">
              <a:extLst>
                <a:ext uri="{FF2B5EF4-FFF2-40B4-BE49-F238E27FC236}">
                  <a16:creationId xmlns:a16="http://schemas.microsoft.com/office/drawing/2014/main" id="{AC088DA9-DDF7-44B3-AC69-1E7796F3A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Freeform 291">
              <a:extLst>
                <a:ext uri="{FF2B5EF4-FFF2-40B4-BE49-F238E27FC236}">
                  <a16:creationId xmlns:a16="http://schemas.microsoft.com/office/drawing/2014/main" id="{8EF0414A-CE67-4D4B-BCB3-AD36D469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/>
        </p:nvGraphicFramePr>
        <p:xfrm>
          <a:off x="177800" y="165100"/>
          <a:ext cx="6997700" cy="442414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2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Lazy bones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behind fault line, </a:t>
                      </a:r>
                      <a:r>
                        <a:rPr lang="en-US" sz="1100" dirty="0"/>
                        <a:t>wrists above shoulders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anywhere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behind fault line, facing anywhere downrange. Gun loaded, stock touching belt, muzzle pointed anywhere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1: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from behind 10-yard fault line, engage targets with only 1 round each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freestyle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perform a mandatory reload and re-engage targets with only 1 round each,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strong hand 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String 2: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from behind 5-yard fault line, engage targets with only 1 round each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freestyle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perform a mandatory reload and re-engage targets with only 1 round each, 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weak hand only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Virginia,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6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4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D30676-D9A3-41EB-AE2C-3D16CA412107}"/>
              </a:ext>
            </a:extLst>
          </p:cNvPr>
          <p:cNvCxnSpPr>
            <a:cxnSpLocks/>
          </p:cNvCxnSpPr>
          <p:nvPr/>
        </p:nvCxnSpPr>
        <p:spPr>
          <a:xfrm>
            <a:off x="3320344" y="7036775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4" name="Group 288">
            <a:extLst>
              <a:ext uri="{FF2B5EF4-FFF2-40B4-BE49-F238E27FC236}">
                <a16:creationId xmlns:a16="http://schemas.microsoft.com/office/drawing/2014/main" id="{359A6503-66E1-4262-B52C-1AA3783DEF63}"/>
              </a:ext>
            </a:extLst>
          </p:cNvPr>
          <p:cNvGrpSpPr>
            <a:grpSpLocks/>
          </p:cNvGrpSpPr>
          <p:nvPr/>
        </p:nvGrpSpPr>
        <p:grpSpPr bwMode="auto">
          <a:xfrm>
            <a:off x="5602969" y="5805952"/>
            <a:ext cx="222250" cy="858838"/>
            <a:chOff x="384" y="816"/>
            <a:chExt cx="140" cy="541"/>
          </a:xfrm>
        </p:grpSpPr>
        <p:sp>
          <p:nvSpPr>
            <p:cNvPr id="185" name="Line 289">
              <a:extLst>
                <a:ext uri="{FF2B5EF4-FFF2-40B4-BE49-F238E27FC236}">
                  <a16:creationId xmlns:a16="http://schemas.microsoft.com/office/drawing/2014/main" id="{2E25B743-733F-42A6-900B-6918E19F2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90">
              <a:extLst>
                <a:ext uri="{FF2B5EF4-FFF2-40B4-BE49-F238E27FC236}">
                  <a16:creationId xmlns:a16="http://schemas.microsoft.com/office/drawing/2014/main" id="{011BCADB-A34F-4D48-BA4E-9B762C5EC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91">
              <a:extLst>
                <a:ext uri="{FF2B5EF4-FFF2-40B4-BE49-F238E27FC236}">
                  <a16:creationId xmlns:a16="http://schemas.microsoft.com/office/drawing/2014/main" id="{794CCC27-D0E7-45E2-AA59-82EFC05600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6 h 375"/>
                <a:gd name="T6" fmla="*/ 2 w 173"/>
                <a:gd name="T7" fmla="*/ 38 h 375"/>
                <a:gd name="T8" fmla="*/ 2 w 173"/>
                <a:gd name="T9" fmla="*/ 46 h 375"/>
                <a:gd name="T10" fmla="*/ 2 w 173"/>
                <a:gd name="T11" fmla="*/ 141 h 375"/>
                <a:gd name="T12" fmla="*/ 2 w 173"/>
                <a:gd name="T13" fmla="*/ 174 h 375"/>
                <a:gd name="T14" fmla="*/ 2 w 173"/>
                <a:gd name="T15" fmla="*/ 190 h 375"/>
                <a:gd name="T16" fmla="*/ 0 w 173"/>
                <a:gd name="T17" fmla="*/ 160 h 375"/>
                <a:gd name="T18" fmla="*/ 0 w 173"/>
                <a:gd name="T19" fmla="*/ 65 h 375"/>
                <a:gd name="T20" fmla="*/ 2 w 173"/>
                <a:gd name="T21" fmla="*/ 48 h 375"/>
                <a:gd name="T22" fmla="*/ 2 w 173"/>
                <a:gd name="T23" fmla="*/ 45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" name="Picture 2" descr="Headstone grave clipart image">
            <a:extLst>
              <a:ext uri="{FF2B5EF4-FFF2-40B4-BE49-F238E27FC236}">
                <a16:creationId xmlns:a16="http://schemas.microsoft.com/office/drawing/2014/main" id="{EE6339BB-0C53-4A33-8E43-92485FAC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37EE754-DF4C-455D-8141-AE58E860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 descr="Headstone grave clipart image">
            <a:extLst>
              <a:ext uri="{FF2B5EF4-FFF2-40B4-BE49-F238E27FC236}">
                <a16:creationId xmlns:a16="http://schemas.microsoft.com/office/drawing/2014/main" id="{E3E6C6D7-DE53-4D02-A240-04961C2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62EDD63-F21C-49DC-BCCD-132AA548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9A9E45-0937-4B90-8D7D-F20C16EF24D1}"/>
              </a:ext>
            </a:extLst>
          </p:cNvPr>
          <p:cNvCxnSpPr>
            <a:cxnSpLocks/>
          </p:cNvCxnSpPr>
          <p:nvPr/>
        </p:nvCxnSpPr>
        <p:spPr>
          <a:xfrm>
            <a:off x="3320344" y="8852011"/>
            <a:ext cx="9982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29">
            <a:extLst>
              <a:ext uri="{FF2B5EF4-FFF2-40B4-BE49-F238E27FC236}">
                <a16:creationId xmlns:a16="http://schemas.microsoft.com/office/drawing/2014/main" id="{C58F176C-06A2-4FA1-AD17-771109FDE5B5}"/>
              </a:ext>
            </a:extLst>
          </p:cNvPr>
          <p:cNvGrpSpPr>
            <a:grpSpLocks/>
          </p:cNvGrpSpPr>
          <p:nvPr/>
        </p:nvGrpSpPr>
        <p:grpSpPr bwMode="auto">
          <a:xfrm>
            <a:off x="4351910" y="5272507"/>
            <a:ext cx="287338" cy="790575"/>
            <a:chOff x="528" y="240"/>
            <a:chExt cx="181" cy="498"/>
          </a:xfrm>
        </p:grpSpPr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C042A840-957D-4EF0-984E-70537FBAB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5E8860F9-02E3-4174-BA0F-9B3206DA3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Freeform 32">
              <a:extLst>
                <a:ext uri="{FF2B5EF4-FFF2-40B4-BE49-F238E27FC236}">
                  <a16:creationId xmlns:a16="http://schemas.microsoft.com/office/drawing/2014/main" id="{E872297B-57B4-45F3-8026-4AFD80528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29">
            <a:extLst>
              <a:ext uri="{FF2B5EF4-FFF2-40B4-BE49-F238E27FC236}">
                <a16:creationId xmlns:a16="http://schemas.microsoft.com/office/drawing/2014/main" id="{B04CAA94-642A-4EB0-A53B-7A3BAAC1D133}"/>
              </a:ext>
            </a:extLst>
          </p:cNvPr>
          <p:cNvGrpSpPr>
            <a:grpSpLocks/>
          </p:cNvGrpSpPr>
          <p:nvPr/>
        </p:nvGrpSpPr>
        <p:grpSpPr bwMode="auto">
          <a:xfrm>
            <a:off x="4998738" y="5354531"/>
            <a:ext cx="287338" cy="790575"/>
            <a:chOff x="528" y="240"/>
            <a:chExt cx="181" cy="498"/>
          </a:xfrm>
        </p:grpSpPr>
        <p:sp>
          <p:nvSpPr>
            <p:cNvPr id="89" name="Line 30">
              <a:extLst>
                <a:ext uri="{FF2B5EF4-FFF2-40B4-BE49-F238E27FC236}">
                  <a16:creationId xmlns:a16="http://schemas.microsoft.com/office/drawing/2014/main" id="{D34ED8AF-9643-46BB-B2B0-89CAD6DF1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31">
              <a:extLst>
                <a:ext uri="{FF2B5EF4-FFF2-40B4-BE49-F238E27FC236}">
                  <a16:creationId xmlns:a16="http://schemas.microsoft.com/office/drawing/2014/main" id="{C02FD01A-E63D-4FF2-BF30-6EEC94461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49E573B9-6946-497E-B406-F24305EA0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29">
            <a:extLst>
              <a:ext uri="{FF2B5EF4-FFF2-40B4-BE49-F238E27FC236}">
                <a16:creationId xmlns:a16="http://schemas.microsoft.com/office/drawing/2014/main" id="{D774FBC6-534D-41C2-B857-C74355588141}"/>
              </a:ext>
            </a:extLst>
          </p:cNvPr>
          <p:cNvGrpSpPr>
            <a:grpSpLocks/>
          </p:cNvGrpSpPr>
          <p:nvPr/>
        </p:nvGrpSpPr>
        <p:grpSpPr bwMode="auto">
          <a:xfrm>
            <a:off x="3529387" y="5272508"/>
            <a:ext cx="287338" cy="790575"/>
            <a:chOff x="528" y="240"/>
            <a:chExt cx="181" cy="498"/>
          </a:xfrm>
        </p:grpSpPr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F9261696-3848-45BA-8E94-3CA9E8ED6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31">
              <a:extLst>
                <a:ext uri="{FF2B5EF4-FFF2-40B4-BE49-F238E27FC236}">
                  <a16:creationId xmlns:a16="http://schemas.microsoft.com/office/drawing/2014/main" id="{ADE4FB5E-7056-4FAA-B32F-AF3EF60DE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id="{0C170770-F506-4B24-844F-65865232D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TextBox 13">
            <a:extLst>
              <a:ext uri="{FF2B5EF4-FFF2-40B4-BE49-F238E27FC236}">
                <a16:creationId xmlns:a16="http://schemas.microsoft.com/office/drawing/2014/main" id="{6229B0AB-AE53-44B0-9C40-DBE6C9E9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02" y="6867498"/>
            <a:ext cx="9982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5  yards</a:t>
            </a:r>
          </a:p>
        </p:txBody>
      </p:sp>
      <p:sp>
        <p:nvSpPr>
          <p:cNvPr id="117" name="TextBox 13">
            <a:extLst>
              <a:ext uri="{FF2B5EF4-FFF2-40B4-BE49-F238E27FC236}">
                <a16:creationId xmlns:a16="http://schemas.microsoft.com/office/drawing/2014/main" id="{391A5E95-A08D-4FD9-8507-88AA87E26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1182" y="8682734"/>
            <a:ext cx="10991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/>
              <a:t>10  yards</a:t>
            </a:r>
          </a:p>
        </p:txBody>
      </p:sp>
    </p:spTree>
    <p:extLst>
      <p:ext uri="{BB962C8B-B14F-4D97-AF65-F5344CB8AC3E}">
        <p14:creationId xmlns:p14="http://schemas.microsoft.com/office/powerpoint/2010/main" val="18433953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169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Saurutobi</cp:lastModifiedBy>
  <cp:revision>160</cp:revision>
  <dcterms:created xsi:type="dcterms:W3CDTF">2002-08-21T12:11:08Z</dcterms:created>
  <dcterms:modified xsi:type="dcterms:W3CDTF">2020-02-09T00:59:24Z</dcterms:modified>
  <cp:category>Shooting</cp:category>
</cp:coreProperties>
</file>