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9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50951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Meal of Steel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held in both hands, safety on, muzzle pointed at red plate.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33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33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3" name="Group 21">
            <a:extLst>
              <a:ext uri="{FF2B5EF4-FFF2-40B4-BE49-F238E27FC236}">
                <a16:creationId xmlns:a16="http://schemas.microsoft.com/office/drawing/2014/main" id="{1B256B81-0CF2-40A9-8686-59F40AF8B4A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276600"/>
            <a:ext cx="185738" cy="660400"/>
            <a:chOff x="5403" y="3457"/>
            <a:chExt cx="209" cy="755"/>
          </a:xfrm>
        </p:grpSpPr>
        <p:sp>
          <p:nvSpPr>
            <p:cNvPr id="94" name="Oval 22">
              <a:extLst>
                <a:ext uri="{FF2B5EF4-FFF2-40B4-BE49-F238E27FC236}">
                  <a16:creationId xmlns:a16="http://schemas.microsoft.com/office/drawing/2014/main" id="{EA22999E-2F5A-445F-AEAF-DB644B2D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Oval 23">
              <a:extLst>
                <a:ext uri="{FF2B5EF4-FFF2-40B4-BE49-F238E27FC236}">
                  <a16:creationId xmlns:a16="http://schemas.microsoft.com/office/drawing/2014/main" id="{78AAD8F0-7854-4AA8-A9E9-7BAED69F1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412DB60D-7982-419F-9629-70C83A362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FCC770C3-7B9C-4A0C-A962-1F341D70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Rectangle 26">
              <a:extLst>
                <a:ext uri="{FF2B5EF4-FFF2-40B4-BE49-F238E27FC236}">
                  <a16:creationId xmlns:a16="http://schemas.microsoft.com/office/drawing/2014/main" id="{EE6B8972-2124-4696-BF18-3343D0223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6BCCF4AF-6667-462C-8214-91CFB2FF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AD106A39-928D-4733-95BD-713267D0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" name="Group 21">
            <a:extLst>
              <a:ext uri="{FF2B5EF4-FFF2-40B4-BE49-F238E27FC236}">
                <a16:creationId xmlns:a16="http://schemas.microsoft.com/office/drawing/2014/main" id="{3EFD343E-F2F0-4E2F-BFC1-8F8F32212343}"/>
              </a:ext>
            </a:extLst>
          </p:cNvPr>
          <p:cNvGrpSpPr>
            <a:grpSpLocks/>
          </p:cNvGrpSpPr>
          <p:nvPr/>
        </p:nvGrpSpPr>
        <p:grpSpPr bwMode="auto">
          <a:xfrm>
            <a:off x="3218516" y="3276600"/>
            <a:ext cx="185738" cy="660400"/>
            <a:chOff x="5403" y="3457"/>
            <a:chExt cx="209" cy="755"/>
          </a:xfrm>
        </p:grpSpPr>
        <p:sp>
          <p:nvSpPr>
            <p:cNvPr id="102" name="Oval 22">
              <a:extLst>
                <a:ext uri="{FF2B5EF4-FFF2-40B4-BE49-F238E27FC236}">
                  <a16:creationId xmlns:a16="http://schemas.microsoft.com/office/drawing/2014/main" id="{6961B9B6-D512-4CD3-88F0-9F51D13F9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Oval 23">
              <a:extLst>
                <a:ext uri="{FF2B5EF4-FFF2-40B4-BE49-F238E27FC236}">
                  <a16:creationId xmlns:a16="http://schemas.microsoft.com/office/drawing/2014/main" id="{75F6CB3E-B9AF-4161-A48A-2214FDB6C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694D337C-044E-404B-B56B-5C09AD9EF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3255DC8-9B72-4246-8770-302DFE8D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6">
              <a:extLst>
                <a:ext uri="{FF2B5EF4-FFF2-40B4-BE49-F238E27FC236}">
                  <a16:creationId xmlns:a16="http://schemas.microsoft.com/office/drawing/2014/main" id="{42995567-4236-4566-85A3-DB5B2CDE0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4B7D3213-E03C-4BE3-B412-B0AC87006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8ED5A81E-9A5A-4435-A469-50BB4A58F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8" name="Group 21">
            <a:extLst>
              <a:ext uri="{FF2B5EF4-FFF2-40B4-BE49-F238E27FC236}">
                <a16:creationId xmlns:a16="http://schemas.microsoft.com/office/drawing/2014/main" id="{2D6B66E5-5AD7-4887-9A80-AC220ACBB886}"/>
              </a:ext>
            </a:extLst>
          </p:cNvPr>
          <p:cNvGrpSpPr>
            <a:grpSpLocks/>
          </p:cNvGrpSpPr>
          <p:nvPr/>
        </p:nvGrpSpPr>
        <p:grpSpPr bwMode="auto">
          <a:xfrm>
            <a:off x="3468342" y="3276600"/>
            <a:ext cx="185738" cy="660400"/>
            <a:chOff x="5403" y="3457"/>
            <a:chExt cx="209" cy="755"/>
          </a:xfrm>
        </p:grpSpPr>
        <p:sp>
          <p:nvSpPr>
            <p:cNvPr id="119" name="Oval 22">
              <a:extLst>
                <a:ext uri="{FF2B5EF4-FFF2-40B4-BE49-F238E27FC236}">
                  <a16:creationId xmlns:a16="http://schemas.microsoft.com/office/drawing/2014/main" id="{582A2495-C33D-4920-A45F-05144FDF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Oval 23">
              <a:extLst>
                <a:ext uri="{FF2B5EF4-FFF2-40B4-BE49-F238E27FC236}">
                  <a16:creationId xmlns:a16="http://schemas.microsoft.com/office/drawing/2014/main" id="{6793068B-AF17-438A-8B84-40C06798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CCDFC77E-DC8F-4006-B9DF-6DBCB7ADB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8E0AF029-72E6-45AA-BB0E-8D15B96D4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26">
              <a:extLst>
                <a:ext uri="{FF2B5EF4-FFF2-40B4-BE49-F238E27FC236}">
                  <a16:creationId xmlns:a16="http://schemas.microsoft.com/office/drawing/2014/main" id="{5D56497B-4E9E-4659-B404-0FE8DDC56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2564F782-85AE-424A-AEAD-1FF182B4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Rectangle 28">
              <a:extLst>
                <a:ext uri="{FF2B5EF4-FFF2-40B4-BE49-F238E27FC236}">
                  <a16:creationId xmlns:a16="http://schemas.microsoft.com/office/drawing/2014/main" id="{932004BD-D1D6-4505-91E4-472471D26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6" name="Group 21">
            <a:extLst>
              <a:ext uri="{FF2B5EF4-FFF2-40B4-BE49-F238E27FC236}">
                <a16:creationId xmlns:a16="http://schemas.microsoft.com/office/drawing/2014/main" id="{4B5FB439-08C4-4F06-90E9-C81C5594F66A}"/>
              </a:ext>
            </a:extLst>
          </p:cNvPr>
          <p:cNvGrpSpPr>
            <a:grpSpLocks/>
          </p:cNvGrpSpPr>
          <p:nvPr/>
        </p:nvGrpSpPr>
        <p:grpSpPr bwMode="auto">
          <a:xfrm>
            <a:off x="3715058" y="3276600"/>
            <a:ext cx="185738" cy="660400"/>
            <a:chOff x="5403" y="3457"/>
            <a:chExt cx="209" cy="755"/>
          </a:xfrm>
        </p:grpSpPr>
        <p:sp>
          <p:nvSpPr>
            <p:cNvPr id="127" name="Oval 22">
              <a:extLst>
                <a:ext uri="{FF2B5EF4-FFF2-40B4-BE49-F238E27FC236}">
                  <a16:creationId xmlns:a16="http://schemas.microsoft.com/office/drawing/2014/main" id="{9E0A326F-B118-4DF8-9AD5-302E4999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Oval 23">
              <a:extLst>
                <a:ext uri="{FF2B5EF4-FFF2-40B4-BE49-F238E27FC236}">
                  <a16:creationId xmlns:a16="http://schemas.microsoft.com/office/drawing/2014/main" id="{699B5D46-EA8C-4A88-B051-D92C845D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8E46AF65-87AA-4399-8BAC-616467E34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25">
              <a:extLst>
                <a:ext uri="{FF2B5EF4-FFF2-40B4-BE49-F238E27FC236}">
                  <a16:creationId xmlns:a16="http://schemas.microsoft.com/office/drawing/2014/main" id="{3D49A278-B443-4024-A9CD-12E97933B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Rectangle 26">
              <a:extLst>
                <a:ext uri="{FF2B5EF4-FFF2-40B4-BE49-F238E27FC236}">
                  <a16:creationId xmlns:a16="http://schemas.microsoft.com/office/drawing/2014/main" id="{CB19AF5E-5AC6-4DF6-868D-EE7DD311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Rectangle 27">
              <a:extLst>
                <a:ext uri="{FF2B5EF4-FFF2-40B4-BE49-F238E27FC236}">
                  <a16:creationId xmlns:a16="http://schemas.microsoft.com/office/drawing/2014/main" id="{203F8397-2FF8-4B2D-8758-0DB08FD3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28">
              <a:extLst>
                <a:ext uri="{FF2B5EF4-FFF2-40B4-BE49-F238E27FC236}">
                  <a16:creationId xmlns:a16="http://schemas.microsoft.com/office/drawing/2014/main" id="{4F928859-CB06-47DC-99BF-5B3C26048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2" name="Group 21">
            <a:extLst>
              <a:ext uri="{FF2B5EF4-FFF2-40B4-BE49-F238E27FC236}">
                <a16:creationId xmlns:a16="http://schemas.microsoft.com/office/drawing/2014/main" id="{E0F154F3-3879-465E-A91D-5952F0EDD33C}"/>
              </a:ext>
            </a:extLst>
          </p:cNvPr>
          <p:cNvGrpSpPr>
            <a:grpSpLocks/>
          </p:cNvGrpSpPr>
          <p:nvPr/>
        </p:nvGrpSpPr>
        <p:grpSpPr bwMode="auto">
          <a:xfrm>
            <a:off x="3136807" y="3573999"/>
            <a:ext cx="185738" cy="660400"/>
            <a:chOff x="5403" y="3457"/>
            <a:chExt cx="209" cy="755"/>
          </a:xfrm>
        </p:grpSpPr>
        <p:sp>
          <p:nvSpPr>
            <p:cNvPr id="147" name="Oval 22">
              <a:extLst>
                <a:ext uri="{FF2B5EF4-FFF2-40B4-BE49-F238E27FC236}">
                  <a16:creationId xmlns:a16="http://schemas.microsoft.com/office/drawing/2014/main" id="{F609486B-C0E9-479E-B6FC-7D892134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Oval 23">
              <a:extLst>
                <a:ext uri="{FF2B5EF4-FFF2-40B4-BE49-F238E27FC236}">
                  <a16:creationId xmlns:a16="http://schemas.microsoft.com/office/drawing/2014/main" id="{D34B002B-097F-4EB6-BD3B-34047F17C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093F84AB-12FE-4FD8-BDCA-FD00DA880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C5B683B3-38E2-4252-AB10-E9E4BD82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1" name="Rectangle 26">
              <a:extLst>
                <a:ext uri="{FF2B5EF4-FFF2-40B4-BE49-F238E27FC236}">
                  <a16:creationId xmlns:a16="http://schemas.microsoft.com/office/drawing/2014/main" id="{474C8863-09EC-4610-95E1-F9C0CD9ED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E77B5BB8-2ED4-4C7C-8FA0-28ADC40B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40474CF4-32F0-4F53-B7CA-ADFBFA188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4" name="Group 21">
            <a:extLst>
              <a:ext uri="{FF2B5EF4-FFF2-40B4-BE49-F238E27FC236}">
                <a16:creationId xmlns:a16="http://schemas.microsoft.com/office/drawing/2014/main" id="{EBCA9966-E78D-4C73-AF14-ECACC6908CA6}"/>
              </a:ext>
            </a:extLst>
          </p:cNvPr>
          <p:cNvGrpSpPr>
            <a:grpSpLocks/>
          </p:cNvGrpSpPr>
          <p:nvPr/>
        </p:nvGrpSpPr>
        <p:grpSpPr bwMode="auto">
          <a:xfrm>
            <a:off x="3383523" y="3573999"/>
            <a:ext cx="185738" cy="660400"/>
            <a:chOff x="5403" y="3457"/>
            <a:chExt cx="209" cy="755"/>
          </a:xfrm>
        </p:grpSpPr>
        <p:sp>
          <p:nvSpPr>
            <p:cNvPr id="155" name="Oval 22">
              <a:extLst>
                <a:ext uri="{FF2B5EF4-FFF2-40B4-BE49-F238E27FC236}">
                  <a16:creationId xmlns:a16="http://schemas.microsoft.com/office/drawing/2014/main" id="{B58FA650-B6CA-4449-9967-84221639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Oval 23">
              <a:extLst>
                <a:ext uri="{FF2B5EF4-FFF2-40B4-BE49-F238E27FC236}">
                  <a16:creationId xmlns:a16="http://schemas.microsoft.com/office/drawing/2014/main" id="{BD1C4215-5034-49BA-9CE1-4FBB261C8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51B3BCED-DA1F-4520-BCFE-820CAE0DD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25">
              <a:extLst>
                <a:ext uri="{FF2B5EF4-FFF2-40B4-BE49-F238E27FC236}">
                  <a16:creationId xmlns:a16="http://schemas.microsoft.com/office/drawing/2014/main" id="{0776E1F8-F824-40EB-8135-FC8459994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9" name="Rectangle 26">
              <a:extLst>
                <a:ext uri="{FF2B5EF4-FFF2-40B4-BE49-F238E27FC236}">
                  <a16:creationId xmlns:a16="http://schemas.microsoft.com/office/drawing/2014/main" id="{B62DDDA7-C080-4239-8F51-FFCF69E5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7">
              <a:extLst>
                <a:ext uri="{FF2B5EF4-FFF2-40B4-BE49-F238E27FC236}">
                  <a16:creationId xmlns:a16="http://schemas.microsoft.com/office/drawing/2014/main" id="{29132201-FD69-4BDE-A2D3-9BB0D458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28">
              <a:extLst>
                <a:ext uri="{FF2B5EF4-FFF2-40B4-BE49-F238E27FC236}">
                  <a16:creationId xmlns:a16="http://schemas.microsoft.com/office/drawing/2014/main" id="{B6633E4E-D829-41C5-84D1-62A1071D9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2" name="Group 21">
            <a:extLst>
              <a:ext uri="{FF2B5EF4-FFF2-40B4-BE49-F238E27FC236}">
                <a16:creationId xmlns:a16="http://schemas.microsoft.com/office/drawing/2014/main" id="{F1011F5C-C191-49FB-9545-E2036EE977F9}"/>
              </a:ext>
            </a:extLst>
          </p:cNvPr>
          <p:cNvGrpSpPr>
            <a:grpSpLocks/>
          </p:cNvGrpSpPr>
          <p:nvPr/>
        </p:nvGrpSpPr>
        <p:grpSpPr bwMode="auto">
          <a:xfrm>
            <a:off x="3633349" y="3573999"/>
            <a:ext cx="185738" cy="660400"/>
            <a:chOff x="5403" y="3457"/>
            <a:chExt cx="209" cy="755"/>
          </a:xfrm>
        </p:grpSpPr>
        <p:sp>
          <p:nvSpPr>
            <p:cNvPr id="163" name="Oval 22">
              <a:extLst>
                <a:ext uri="{FF2B5EF4-FFF2-40B4-BE49-F238E27FC236}">
                  <a16:creationId xmlns:a16="http://schemas.microsoft.com/office/drawing/2014/main" id="{FF9AB616-A1C8-4157-8D58-5EBAFCA02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Oval 23">
              <a:extLst>
                <a:ext uri="{FF2B5EF4-FFF2-40B4-BE49-F238E27FC236}">
                  <a16:creationId xmlns:a16="http://schemas.microsoft.com/office/drawing/2014/main" id="{9C926A03-44AD-451B-ADFC-42A2FF15F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C37A4056-1C31-4AE8-8562-30C9CF4C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">
              <a:extLst>
                <a:ext uri="{FF2B5EF4-FFF2-40B4-BE49-F238E27FC236}">
                  <a16:creationId xmlns:a16="http://schemas.microsoft.com/office/drawing/2014/main" id="{00C98692-DA7A-4EC7-9F97-C41C7169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7" name="Rectangle 26">
              <a:extLst>
                <a:ext uri="{FF2B5EF4-FFF2-40B4-BE49-F238E27FC236}">
                  <a16:creationId xmlns:a16="http://schemas.microsoft.com/office/drawing/2014/main" id="{142D5076-7E85-4DF3-9AAA-01BD7BA2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8" name="Rectangle 27">
              <a:extLst>
                <a:ext uri="{FF2B5EF4-FFF2-40B4-BE49-F238E27FC236}">
                  <a16:creationId xmlns:a16="http://schemas.microsoft.com/office/drawing/2014/main" id="{EE647523-C8B2-4567-8F0D-FA4B4289B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Rectangle 28">
              <a:extLst>
                <a:ext uri="{FF2B5EF4-FFF2-40B4-BE49-F238E27FC236}">
                  <a16:creationId xmlns:a16="http://schemas.microsoft.com/office/drawing/2014/main" id="{61082133-DF93-4631-A190-9C2D28BB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B94BD2-4907-402F-A7A6-112D47C9B098}"/>
              </a:ext>
            </a:extLst>
          </p:cNvPr>
          <p:cNvGrpSpPr/>
          <p:nvPr/>
        </p:nvGrpSpPr>
        <p:grpSpPr>
          <a:xfrm>
            <a:off x="2938473" y="3100328"/>
            <a:ext cx="1071809" cy="1376646"/>
            <a:chOff x="2589909" y="5331557"/>
            <a:chExt cx="1071809" cy="1376646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A9DE852-13DA-4D7E-937E-6530C757A2CE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925D1D-6C8D-41F6-A679-32D93D8B4C02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C0C14B8-0629-4002-BF44-3D694C4BB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FDAD32-5DCA-4505-B85A-FDDD47754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EDDAA10-D78B-40DA-A15E-AAD3DFE92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40481" y="594884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B747F43-8946-402C-B664-F9AEE540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487FA45-38BD-4A01-B381-7D237853C596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B6645E7-C120-4DFE-9BBC-5DDC1DF69535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585E1EF-3B61-466E-A1EB-7CB7D92AC28D}"/>
                </a:ext>
              </a:extLst>
            </p:cNvPr>
            <p:cNvSpPr/>
            <p:nvPr/>
          </p:nvSpPr>
          <p:spPr bwMode="auto">
            <a:xfrm>
              <a:off x="3375670" y="621744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42CB8BD-A139-4AA7-917B-7B06F69157CC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39E2D3B-2576-4CE2-BFE5-379944D1818D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7CDE15C-BCFA-48E0-8B71-DCDEA2B6B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196DD8A-5FA3-496A-9C7F-EFC33803F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1">
            <a:extLst>
              <a:ext uri="{FF2B5EF4-FFF2-40B4-BE49-F238E27FC236}">
                <a16:creationId xmlns:a16="http://schemas.microsoft.com/office/drawing/2014/main" id="{15BE2352-B599-434E-AD0F-9F132034268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297883"/>
            <a:ext cx="2389188" cy="503237"/>
            <a:chOff x="8077200" y="1706087"/>
            <a:chExt cx="2388583" cy="503713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17EDFB6-5E72-4DE6-A41F-12CB78E6CD6C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8D99DDF0-4169-41B7-A67D-86EC9AB7605F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6DF29A-1155-4852-BC0A-BD7FFC79A098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D90C668-CC8B-4B8D-889A-85894824C479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9E901F5-F77F-41AE-A897-38FFA7AB0429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641B0D3-918A-42DF-BAF6-A28F9528D88C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A59D76D-66BC-4E42-9344-A28A9A7228A6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34" name="Group 1">
            <a:extLst>
              <a:ext uri="{FF2B5EF4-FFF2-40B4-BE49-F238E27FC236}">
                <a16:creationId xmlns:a16="http://schemas.microsoft.com/office/drawing/2014/main" id="{4C038B46-CF49-4156-9879-570F27D6ED95}"/>
              </a:ext>
            </a:extLst>
          </p:cNvPr>
          <p:cNvGrpSpPr>
            <a:grpSpLocks/>
          </p:cNvGrpSpPr>
          <p:nvPr/>
        </p:nvGrpSpPr>
        <p:grpSpPr bwMode="auto">
          <a:xfrm>
            <a:off x="226768" y="3336761"/>
            <a:ext cx="2389188" cy="503237"/>
            <a:chOff x="8077200" y="1706087"/>
            <a:chExt cx="2388583" cy="503713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B29188F-4133-4162-AB4C-3C99EAFBCB97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F38F8074-2A54-4DC3-BD26-F1D74151A74D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D17FF6F-09CE-43F0-B3E5-58757EAACF0C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E4B0DDA-D295-4747-A75C-110BAC0C7652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4F2A008-D696-471E-98F5-3BC46B9BB33D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D649846-2D11-4D77-9AF5-00B287766373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1FAA27D-BD19-4CC4-9191-BA7DE046151A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3" name="Oval 242">
            <a:extLst>
              <a:ext uri="{FF2B5EF4-FFF2-40B4-BE49-F238E27FC236}">
                <a16:creationId xmlns:a16="http://schemas.microsoft.com/office/drawing/2014/main" id="{7223BE7B-15C3-4F42-B1EE-BA8FA98E4D34}"/>
              </a:ext>
            </a:extLst>
          </p:cNvPr>
          <p:cNvSpPr/>
          <p:nvPr/>
        </p:nvSpPr>
        <p:spPr bwMode="auto">
          <a:xfrm>
            <a:off x="5414963" y="4052023"/>
            <a:ext cx="234496" cy="234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7AC914DD-1E46-4100-864C-022F6C13A4DA}"/>
              </a:ext>
            </a:extLst>
          </p:cNvPr>
          <p:cNvSpPr/>
          <p:nvPr/>
        </p:nvSpPr>
        <p:spPr bwMode="auto">
          <a:xfrm>
            <a:off x="6265352" y="4052023"/>
            <a:ext cx="234496" cy="234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7" name="Group 13">
            <a:extLst>
              <a:ext uri="{FF2B5EF4-FFF2-40B4-BE49-F238E27FC236}">
                <a16:creationId xmlns:a16="http://schemas.microsoft.com/office/drawing/2014/main" id="{9B4210A4-8BB7-4AC7-AD2B-49EC94BC471C}"/>
              </a:ext>
            </a:extLst>
          </p:cNvPr>
          <p:cNvGrpSpPr>
            <a:grpSpLocks/>
          </p:cNvGrpSpPr>
          <p:nvPr/>
        </p:nvGrpSpPr>
        <p:grpSpPr bwMode="auto">
          <a:xfrm>
            <a:off x="2862394" y="5751979"/>
            <a:ext cx="393700" cy="1271588"/>
            <a:chOff x="2496" y="4380"/>
            <a:chExt cx="236" cy="690"/>
          </a:xfrm>
        </p:grpSpPr>
        <p:sp>
          <p:nvSpPr>
            <p:cNvPr id="248" name="AutoShape 14">
              <a:extLst>
                <a:ext uri="{FF2B5EF4-FFF2-40B4-BE49-F238E27FC236}">
                  <a16:creationId xmlns:a16="http://schemas.microsoft.com/office/drawing/2014/main" id="{93CF8F30-1B4D-4CD8-B058-33F929C6F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" name="AutoShape 15">
              <a:extLst>
                <a:ext uri="{FF2B5EF4-FFF2-40B4-BE49-F238E27FC236}">
                  <a16:creationId xmlns:a16="http://schemas.microsoft.com/office/drawing/2014/main" id="{6BF77346-9F6B-4957-9DFD-A3743502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B7FA5-DE9C-4B8A-A5BD-B6B9DE7988DA}"/>
              </a:ext>
            </a:extLst>
          </p:cNvPr>
          <p:cNvGrpSpPr/>
          <p:nvPr/>
        </p:nvGrpSpPr>
        <p:grpSpPr>
          <a:xfrm>
            <a:off x="2643595" y="7577830"/>
            <a:ext cx="1699022" cy="554264"/>
            <a:chOff x="3328591" y="6170800"/>
            <a:chExt cx="1699022" cy="554264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0138A91-8D70-4163-BBB5-C587F7A7CD1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91" y="6170800"/>
              <a:ext cx="169902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476A93F-A078-4005-93DB-3031F7667722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91" y="6725064"/>
              <a:ext cx="169902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0DCD5A5-08D6-4060-99BB-608DC297859E}"/>
                </a:ext>
              </a:extLst>
            </p:cNvPr>
            <p:cNvCxnSpPr>
              <a:cxnSpLocks/>
            </p:cNvCxnSpPr>
            <p:nvPr/>
          </p:nvCxnSpPr>
          <p:spPr>
            <a:xfrm>
              <a:off x="3340752" y="6170800"/>
              <a:ext cx="0" cy="55426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55AA50F-23B3-444A-801B-568D45585DB8}"/>
                </a:ext>
              </a:extLst>
            </p:cNvPr>
            <p:cNvCxnSpPr>
              <a:cxnSpLocks/>
            </p:cNvCxnSpPr>
            <p:nvPr/>
          </p:nvCxnSpPr>
          <p:spPr>
            <a:xfrm>
              <a:off x="5015562" y="6170800"/>
              <a:ext cx="0" cy="55426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13">
            <a:extLst>
              <a:ext uri="{FF2B5EF4-FFF2-40B4-BE49-F238E27FC236}">
                <a16:creationId xmlns:a16="http://schemas.microsoft.com/office/drawing/2014/main" id="{FE245467-4B19-4A1F-ADEE-25B29B6AA7BE}"/>
              </a:ext>
            </a:extLst>
          </p:cNvPr>
          <p:cNvGrpSpPr>
            <a:grpSpLocks/>
          </p:cNvGrpSpPr>
          <p:nvPr/>
        </p:nvGrpSpPr>
        <p:grpSpPr bwMode="auto">
          <a:xfrm>
            <a:off x="3703946" y="5751979"/>
            <a:ext cx="393700" cy="1271588"/>
            <a:chOff x="2496" y="4380"/>
            <a:chExt cx="236" cy="690"/>
          </a:xfrm>
        </p:grpSpPr>
        <p:sp>
          <p:nvSpPr>
            <p:cNvPr id="268" name="AutoShape 14">
              <a:extLst>
                <a:ext uri="{FF2B5EF4-FFF2-40B4-BE49-F238E27FC236}">
                  <a16:creationId xmlns:a16="http://schemas.microsoft.com/office/drawing/2014/main" id="{C2F0B6F0-2947-485A-A451-44C014314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9" name="AutoShape 15">
              <a:extLst>
                <a:ext uri="{FF2B5EF4-FFF2-40B4-BE49-F238E27FC236}">
                  <a16:creationId xmlns:a16="http://schemas.microsoft.com/office/drawing/2014/main" id="{CD273DAC-B729-4FD1-B720-6435DBE28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6" name="Group 21">
            <a:extLst>
              <a:ext uri="{FF2B5EF4-FFF2-40B4-BE49-F238E27FC236}">
                <a16:creationId xmlns:a16="http://schemas.microsoft.com/office/drawing/2014/main" id="{0B1D1A77-EF40-40D4-84A3-09A037309BDD}"/>
              </a:ext>
            </a:extLst>
          </p:cNvPr>
          <p:cNvGrpSpPr>
            <a:grpSpLocks/>
          </p:cNvGrpSpPr>
          <p:nvPr/>
        </p:nvGrpSpPr>
        <p:grpSpPr bwMode="auto">
          <a:xfrm>
            <a:off x="3281494" y="4181884"/>
            <a:ext cx="185738" cy="660400"/>
            <a:chOff x="5403" y="3457"/>
            <a:chExt cx="209" cy="755"/>
          </a:xfrm>
        </p:grpSpPr>
        <p:sp>
          <p:nvSpPr>
            <p:cNvPr id="187" name="Oval 22">
              <a:extLst>
                <a:ext uri="{FF2B5EF4-FFF2-40B4-BE49-F238E27FC236}">
                  <a16:creationId xmlns:a16="http://schemas.microsoft.com/office/drawing/2014/main" id="{EAA06303-BAF9-4DC2-BC55-2B979735E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8" name="Oval 23">
              <a:extLst>
                <a:ext uri="{FF2B5EF4-FFF2-40B4-BE49-F238E27FC236}">
                  <a16:creationId xmlns:a16="http://schemas.microsoft.com/office/drawing/2014/main" id="{E4988E3E-FD3F-42E1-BF23-70CA44F3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id="{F8422E13-1DDD-4014-B01E-C40F2108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96C56311-4958-4C96-B902-37C2B69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Rectangle 26">
              <a:extLst>
                <a:ext uri="{FF2B5EF4-FFF2-40B4-BE49-F238E27FC236}">
                  <a16:creationId xmlns:a16="http://schemas.microsoft.com/office/drawing/2014/main" id="{17B61B56-203A-4F2D-941D-E892709C6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D48D82AA-9D00-4A44-98EF-107CB47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C24B4CFC-26E0-447F-8DCA-0C10239B1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" name="Group 21">
            <a:extLst>
              <a:ext uri="{FF2B5EF4-FFF2-40B4-BE49-F238E27FC236}">
                <a16:creationId xmlns:a16="http://schemas.microsoft.com/office/drawing/2014/main" id="{8CBC7374-125F-461A-988D-B779B201EEA1}"/>
              </a:ext>
            </a:extLst>
          </p:cNvPr>
          <p:cNvGrpSpPr>
            <a:grpSpLocks/>
          </p:cNvGrpSpPr>
          <p:nvPr/>
        </p:nvGrpSpPr>
        <p:grpSpPr bwMode="auto">
          <a:xfrm>
            <a:off x="3528210" y="4181884"/>
            <a:ext cx="185738" cy="660400"/>
            <a:chOff x="5403" y="3457"/>
            <a:chExt cx="209" cy="755"/>
          </a:xfrm>
        </p:grpSpPr>
        <p:sp>
          <p:nvSpPr>
            <p:cNvPr id="195" name="Oval 22">
              <a:extLst>
                <a:ext uri="{FF2B5EF4-FFF2-40B4-BE49-F238E27FC236}">
                  <a16:creationId xmlns:a16="http://schemas.microsoft.com/office/drawing/2014/main" id="{9A1AB40F-2F4C-4CBA-8A51-B515D414C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6" name="Oval 23">
              <a:extLst>
                <a:ext uri="{FF2B5EF4-FFF2-40B4-BE49-F238E27FC236}">
                  <a16:creationId xmlns:a16="http://schemas.microsoft.com/office/drawing/2014/main" id="{6BD92627-EFA6-40A2-B079-9D6ED6393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7" name="Freeform 24">
              <a:extLst>
                <a:ext uri="{FF2B5EF4-FFF2-40B4-BE49-F238E27FC236}">
                  <a16:creationId xmlns:a16="http://schemas.microsoft.com/office/drawing/2014/main" id="{5BD1A492-B97C-40DB-ABE1-8727300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25">
              <a:extLst>
                <a:ext uri="{FF2B5EF4-FFF2-40B4-BE49-F238E27FC236}">
                  <a16:creationId xmlns:a16="http://schemas.microsoft.com/office/drawing/2014/main" id="{AE5B365C-B032-4DED-B8DA-21D1F1484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9" name="Rectangle 26">
              <a:extLst>
                <a:ext uri="{FF2B5EF4-FFF2-40B4-BE49-F238E27FC236}">
                  <a16:creationId xmlns:a16="http://schemas.microsoft.com/office/drawing/2014/main" id="{E39C4829-6A16-4681-97EB-4C0E1DC2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Rectangle 27">
              <a:extLst>
                <a:ext uri="{FF2B5EF4-FFF2-40B4-BE49-F238E27FC236}">
                  <a16:creationId xmlns:a16="http://schemas.microsoft.com/office/drawing/2014/main" id="{E46FAD47-3FEB-4E29-BA56-55D46C529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1" name="Rectangle 28">
              <a:extLst>
                <a:ext uri="{FF2B5EF4-FFF2-40B4-BE49-F238E27FC236}">
                  <a16:creationId xmlns:a16="http://schemas.microsoft.com/office/drawing/2014/main" id="{D31288A7-F051-40CC-9F7E-B54BEB8A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4" name="Group 21">
            <a:extLst>
              <a:ext uri="{FF2B5EF4-FFF2-40B4-BE49-F238E27FC236}">
                <a16:creationId xmlns:a16="http://schemas.microsoft.com/office/drawing/2014/main" id="{9134BBDC-29A2-4E3E-B206-02A787D33CEC}"/>
              </a:ext>
            </a:extLst>
          </p:cNvPr>
          <p:cNvGrpSpPr>
            <a:grpSpLocks/>
          </p:cNvGrpSpPr>
          <p:nvPr/>
        </p:nvGrpSpPr>
        <p:grpSpPr bwMode="auto">
          <a:xfrm>
            <a:off x="3407205" y="4465584"/>
            <a:ext cx="185738" cy="660400"/>
            <a:chOff x="5403" y="3457"/>
            <a:chExt cx="209" cy="755"/>
          </a:xfrm>
        </p:grpSpPr>
        <p:sp>
          <p:nvSpPr>
            <p:cNvPr id="135" name="Oval 22">
              <a:extLst>
                <a:ext uri="{FF2B5EF4-FFF2-40B4-BE49-F238E27FC236}">
                  <a16:creationId xmlns:a16="http://schemas.microsoft.com/office/drawing/2014/main" id="{E307DE7C-2BE9-4C06-8C4C-D6206AA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6" name="Oval 23">
              <a:extLst>
                <a:ext uri="{FF2B5EF4-FFF2-40B4-BE49-F238E27FC236}">
                  <a16:creationId xmlns:a16="http://schemas.microsoft.com/office/drawing/2014/main" id="{D17B52E6-62CA-4742-87D0-34612735B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Freeform 24">
              <a:extLst>
                <a:ext uri="{FF2B5EF4-FFF2-40B4-BE49-F238E27FC236}">
                  <a16:creationId xmlns:a16="http://schemas.microsoft.com/office/drawing/2014/main" id="{9A7FCD22-306C-4CA8-9650-87BB9753C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BA4604BF-5FDD-403F-84CF-776AC05F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Rectangle 26">
              <a:extLst>
                <a:ext uri="{FF2B5EF4-FFF2-40B4-BE49-F238E27FC236}">
                  <a16:creationId xmlns:a16="http://schemas.microsoft.com/office/drawing/2014/main" id="{57708568-8A1D-45D8-B0D7-30A50AE8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BF97F269-F9F8-4E57-A611-6D017F695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C1E91B98-1542-4DAB-935B-34BFD1AC2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1030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2DCABD58-EEE5-4F87-AB44-5C04B812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6DE79D63-F53D-412F-8C0A-49F4929FA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4B1890-8DEA-41C0-B036-E4EFAC2F296B}"/>
              </a:ext>
            </a:extLst>
          </p:cNvPr>
          <p:cNvSpPr txBox="1"/>
          <p:nvPr/>
        </p:nvSpPr>
        <p:spPr>
          <a:xfrm>
            <a:off x="3183908" y="7970511"/>
            <a:ext cx="14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X</a:t>
            </a:r>
            <a:endParaRPr lang="en-US" b="1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D32D2FD-66AF-40AF-8B6D-D0FFF369D47F}"/>
              </a:ext>
            </a:extLst>
          </p:cNvPr>
          <p:cNvGrpSpPr/>
          <p:nvPr/>
        </p:nvGrpSpPr>
        <p:grpSpPr>
          <a:xfrm>
            <a:off x="3404254" y="5640754"/>
            <a:ext cx="145559" cy="291831"/>
            <a:chOff x="-2209800" y="5901249"/>
            <a:chExt cx="145559" cy="291831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13987A1-8594-4159-8E67-F3A17477209A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6DE06A2B-4610-4946-96F6-3BAD28DE899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9" name="Group 21">
            <a:extLst>
              <a:ext uri="{FF2B5EF4-FFF2-40B4-BE49-F238E27FC236}">
                <a16:creationId xmlns:a16="http://schemas.microsoft.com/office/drawing/2014/main" id="{DFB203E2-A3F1-4A47-925C-BB948F9E3506}"/>
              </a:ext>
            </a:extLst>
          </p:cNvPr>
          <p:cNvGrpSpPr>
            <a:grpSpLocks/>
          </p:cNvGrpSpPr>
          <p:nvPr/>
        </p:nvGrpSpPr>
        <p:grpSpPr bwMode="auto">
          <a:xfrm>
            <a:off x="862609" y="4121826"/>
            <a:ext cx="185738" cy="660400"/>
            <a:chOff x="5403" y="3457"/>
            <a:chExt cx="209" cy="755"/>
          </a:xfrm>
        </p:grpSpPr>
        <p:sp>
          <p:nvSpPr>
            <p:cNvPr id="280" name="Oval 22">
              <a:extLst>
                <a:ext uri="{FF2B5EF4-FFF2-40B4-BE49-F238E27FC236}">
                  <a16:creationId xmlns:a16="http://schemas.microsoft.com/office/drawing/2014/main" id="{D9389C13-A8BF-47D9-83E3-FFE3AF9F6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1" name="Oval 23">
              <a:extLst>
                <a:ext uri="{FF2B5EF4-FFF2-40B4-BE49-F238E27FC236}">
                  <a16:creationId xmlns:a16="http://schemas.microsoft.com/office/drawing/2014/main" id="{DC98E67C-61F1-4E9E-8515-74EAE6FF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2" name="Freeform 24">
              <a:extLst>
                <a:ext uri="{FF2B5EF4-FFF2-40B4-BE49-F238E27FC236}">
                  <a16:creationId xmlns:a16="http://schemas.microsoft.com/office/drawing/2014/main" id="{320EEA3B-5EE6-4020-9190-BD95DE78E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25">
              <a:extLst>
                <a:ext uri="{FF2B5EF4-FFF2-40B4-BE49-F238E27FC236}">
                  <a16:creationId xmlns:a16="http://schemas.microsoft.com/office/drawing/2014/main" id="{0C16839A-1BA3-4DE4-9926-DDBD83F5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4" name="Rectangle 26">
              <a:extLst>
                <a:ext uri="{FF2B5EF4-FFF2-40B4-BE49-F238E27FC236}">
                  <a16:creationId xmlns:a16="http://schemas.microsoft.com/office/drawing/2014/main" id="{1EDD219E-B5E8-411A-99BE-55850EB0A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Rectangle 27">
              <a:extLst>
                <a:ext uri="{FF2B5EF4-FFF2-40B4-BE49-F238E27FC236}">
                  <a16:creationId xmlns:a16="http://schemas.microsoft.com/office/drawing/2014/main" id="{4645BF09-C718-4922-B9B4-81BEAEC12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6" name="Rectangle 28">
              <a:extLst>
                <a:ext uri="{FF2B5EF4-FFF2-40B4-BE49-F238E27FC236}">
                  <a16:creationId xmlns:a16="http://schemas.microsoft.com/office/drawing/2014/main" id="{E3917D01-504F-4D51-BD09-FA8AA053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7" name="Group 21">
            <a:extLst>
              <a:ext uri="{FF2B5EF4-FFF2-40B4-BE49-F238E27FC236}">
                <a16:creationId xmlns:a16="http://schemas.microsoft.com/office/drawing/2014/main" id="{903E361D-E7C7-4772-911D-2E01B59B1655}"/>
              </a:ext>
            </a:extLst>
          </p:cNvPr>
          <p:cNvGrpSpPr>
            <a:grpSpLocks/>
          </p:cNvGrpSpPr>
          <p:nvPr/>
        </p:nvGrpSpPr>
        <p:grpSpPr bwMode="auto">
          <a:xfrm>
            <a:off x="6294227" y="4093251"/>
            <a:ext cx="185738" cy="660400"/>
            <a:chOff x="5403" y="3457"/>
            <a:chExt cx="209" cy="755"/>
          </a:xfrm>
        </p:grpSpPr>
        <p:sp>
          <p:nvSpPr>
            <p:cNvPr id="288" name="Oval 22">
              <a:extLst>
                <a:ext uri="{FF2B5EF4-FFF2-40B4-BE49-F238E27FC236}">
                  <a16:creationId xmlns:a16="http://schemas.microsoft.com/office/drawing/2014/main" id="{F3A89BF9-9993-4170-A713-F4CA11B1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9" name="Oval 23">
              <a:extLst>
                <a:ext uri="{FF2B5EF4-FFF2-40B4-BE49-F238E27FC236}">
                  <a16:creationId xmlns:a16="http://schemas.microsoft.com/office/drawing/2014/main" id="{8A26EF47-B7D4-4E3F-8051-0E99D4E5C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0" name="Freeform 24">
              <a:extLst>
                <a:ext uri="{FF2B5EF4-FFF2-40B4-BE49-F238E27FC236}">
                  <a16:creationId xmlns:a16="http://schemas.microsoft.com/office/drawing/2014/main" id="{ACC88BD9-4028-4F63-8174-9CB7AE48B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25">
              <a:extLst>
                <a:ext uri="{FF2B5EF4-FFF2-40B4-BE49-F238E27FC236}">
                  <a16:creationId xmlns:a16="http://schemas.microsoft.com/office/drawing/2014/main" id="{E1C98608-908F-4058-A4B0-B82283A00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2" name="Rectangle 26">
              <a:extLst>
                <a:ext uri="{FF2B5EF4-FFF2-40B4-BE49-F238E27FC236}">
                  <a16:creationId xmlns:a16="http://schemas.microsoft.com/office/drawing/2014/main" id="{B78257EE-9C08-4FEA-AF0C-F5FE738C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3" name="Rectangle 27">
              <a:extLst>
                <a:ext uri="{FF2B5EF4-FFF2-40B4-BE49-F238E27FC236}">
                  <a16:creationId xmlns:a16="http://schemas.microsoft.com/office/drawing/2014/main" id="{91FA58A5-A7D6-48B6-A5A0-81F31624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4" name="Rectangle 28">
              <a:extLst>
                <a:ext uri="{FF2B5EF4-FFF2-40B4-BE49-F238E27FC236}">
                  <a16:creationId xmlns:a16="http://schemas.microsoft.com/office/drawing/2014/main" id="{38B4BD4A-E90F-4B8A-9DB8-55168DBD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5" name="Group 21">
            <a:extLst>
              <a:ext uri="{FF2B5EF4-FFF2-40B4-BE49-F238E27FC236}">
                <a16:creationId xmlns:a16="http://schemas.microsoft.com/office/drawing/2014/main" id="{009A4E79-4389-41F7-9912-DBAED6C0E0E5}"/>
              </a:ext>
            </a:extLst>
          </p:cNvPr>
          <p:cNvGrpSpPr>
            <a:grpSpLocks/>
          </p:cNvGrpSpPr>
          <p:nvPr/>
        </p:nvGrpSpPr>
        <p:grpSpPr bwMode="auto">
          <a:xfrm>
            <a:off x="1731174" y="4132326"/>
            <a:ext cx="185738" cy="660400"/>
            <a:chOff x="5403" y="3457"/>
            <a:chExt cx="209" cy="755"/>
          </a:xfrm>
        </p:grpSpPr>
        <p:sp>
          <p:nvSpPr>
            <p:cNvPr id="296" name="Oval 22">
              <a:extLst>
                <a:ext uri="{FF2B5EF4-FFF2-40B4-BE49-F238E27FC236}">
                  <a16:creationId xmlns:a16="http://schemas.microsoft.com/office/drawing/2014/main" id="{6178C7C8-3CEA-4BFD-9D12-8A53A0DD7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" name="Oval 23">
              <a:extLst>
                <a:ext uri="{FF2B5EF4-FFF2-40B4-BE49-F238E27FC236}">
                  <a16:creationId xmlns:a16="http://schemas.microsoft.com/office/drawing/2014/main" id="{0D30C83D-A7D2-4119-B05E-ED688225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8" name="Freeform 24">
              <a:extLst>
                <a:ext uri="{FF2B5EF4-FFF2-40B4-BE49-F238E27FC236}">
                  <a16:creationId xmlns:a16="http://schemas.microsoft.com/office/drawing/2014/main" id="{0C02D515-E03F-45E3-A2D3-6F192EAF7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25">
              <a:extLst>
                <a:ext uri="{FF2B5EF4-FFF2-40B4-BE49-F238E27FC236}">
                  <a16:creationId xmlns:a16="http://schemas.microsoft.com/office/drawing/2014/main" id="{9A60129C-366C-46BC-9D17-DC7A3568F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0" name="Rectangle 26">
              <a:extLst>
                <a:ext uri="{FF2B5EF4-FFF2-40B4-BE49-F238E27FC236}">
                  <a16:creationId xmlns:a16="http://schemas.microsoft.com/office/drawing/2014/main" id="{963A4448-47E5-4857-8871-67FB5877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1" name="Rectangle 27">
              <a:extLst>
                <a:ext uri="{FF2B5EF4-FFF2-40B4-BE49-F238E27FC236}">
                  <a16:creationId xmlns:a16="http://schemas.microsoft.com/office/drawing/2014/main" id="{3D9EDA46-AC1F-4222-82A1-AEFFB5A89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2" name="Rectangle 28">
              <a:extLst>
                <a:ext uri="{FF2B5EF4-FFF2-40B4-BE49-F238E27FC236}">
                  <a16:creationId xmlns:a16="http://schemas.microsoft.com/office/drawing/2014/main" id="{D7659C92-742E-4A49-B2EF-C184D48C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3" name="Group 21">
            <a:extLst>
              <a:ext uri="{FF2B5EF4-FFF2-40B4-BE49-F238E27FC236}">
                <a16:creationId xmlns:a16="http://schemas.microsoft.com/office/drawing/2014/main" id="{71737BCC-5804-41DD-ABD7-4C5EB72613CF}"/>
              </a:ext>
            </a:extLst>
          </p:cNvPr>
          <p:cNvGrpSpPr>
            <a:grpSpLocks/>
          </p:cNvGrpSpPr>
          <p:nvPr/>
        </p:nvGrpSpPr>
        <p:grpSpPr bwMode="auto">
          <a:xfrm>
            <a:off x="5443838" y="4093251"/>
            <a:ext cx="185738" cy="660400"/>
            <a:chOff x="5403" y="3457"/>
            <a:chExt cx="209" cy="755"/>
          </a:xfrm>
        </p:grpSpPr>
        <p:sp>
          <p:nvSpPr>
            <p:cNvPr id="304" name="Oval 22">
              <a:extLst>
                <a:ext uri="{FF2B5EF4-FFF2-40B4-BE49-F238E27FC236}">
                  <a16:creationId xmlns:a16="http://schemas.microsoft.com/office/drawing/2014/main" id="{EE6FE2DC-20A5-4DF1-9222-B2A0F9938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Oval 23">
              <a:extLst>
                <a:ext uri="{FF2B5EF4-FFF2-40B4-BE49-F238E27FC236}">
                  <a16:creationId xmlns:a16="http://schemas.microsoft.com/office/drawing/2014/main" id="{F1BF10E0-A013-4561-86AC-4586B800B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6" name="Freeform 24">
              <a:extLst>
                <a:ext uri="{FF2B5EF4-FFF2-40B4-BE49-F238E27FC236}">
                  <a16:creationId xmlns:a16="http://schemas.microsoft.com/office/drawing/2014/main" id="{42F69657-041B-49C5-9270-B7AADA48A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25">
              <a:extLst>
                <a:ext uri="{FF2B5EF4-FFF2-40B4-BE49-F238E27FC236}">
                  <a16:creationId xmlns:a16="http://schemas.microsoft.com/office/drawing/2014/main" id="{01A2E85F-5C54-43B1-894F-BA9F8ADF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Rectangle 26">
              <a:extLst>
                <a:ext uri="{FF2B5EF4-FFF2-40B4-BE49-F238E27FC236}">
                  <a16:creationId xmlns:a16="http://schemas.microsoft.com/office/drawing/2014/main" id="{163D1E42-E4C1-4862-8889-A2A803FB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" name="Rectangle 27">
              <a:extLst>
                <a:ext uri="{FF2B5EF4-FFF2-40B4-BE49-F238E27FC236}">
                  <a16:creationId xmlns:a16="http://schemas.microsoft.com/office/drawing/2014/main" id="{124AB67E-56BB-43BF-AD1C-7EAD6DBA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" name="Rectangle 28">
              <a:extLst>
                <a:ext uri="{FF2B5EF4-FFF2-40B4-BE49-F238E27FC236}">
                  <a16:creationId xmlns:a16="http://schemas.microsoft.com/office/drawing/2014/main" id="{3D117A95-33F7-4763-896D-65A9B8D3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" name="Group 21">
            <a:extLst>
              <a:ext uri="{FF2B5EF4-FFF2-40B4-BE49-F238E27FC236}">
                <a16:creationId xmlns:a16="http://schemas.microsoft.com/office/drawing/2014/main" id="{50F47848-202D-4DE2-8A42-13D8947319A9}"/>
              </a:ext>
            </a:extLst>
          </p:cNvPr>
          <p:cNvGrpSpPr>
            <a:grpSpLocks/>
          </p:cNvGrpSpPr>
          <p:nvPr/>
        </p:nvGrpSpPr>
        <p:grpSpPr bwMode="auto">
          <a:xfrm>
            <a:off x="1286784" y="4121826"/>
            <a:ext cx="185738" cy="660400"/>
            <a:chOff x="5403" y="3457"/>
            <a:chExt cx="209" cy="755"/>
          </a:xfrm>
        </p:grpSpPr>
        <p:sp>
          <p:nvSpPr>
            <p:cNvPr id="312" name="Oval 22">
              <a:extLst>
                <a:ext uri="{FF2B5EF4-FFF2-40B4-BE49-F238E27FC236}">
                  <a16:creationId xmlns:a16="http://schemas.microsoft.com/office/drawing/2014/main" id="{736207F6-EC79-4AD9-8D86-7D837E797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" name="Oval 23">
              <a:extLst>
                <a:ext uri="{FF2B5EF4-FFF2-40B4-BE49-F238E27FC236}">
                  <a16:creationId xmlns:a16="http://schemas.microsoft.com/office/drawing/2014/main" id="{6D5AF67E-6266-4E29-B9B9-73CCDBE2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" name="Freeform 24">
              <a:extLst>
                <a:ext uri="{FF2B5EF4-FFF2-40B4-BE49-F238E27FC236}">
                  <a16:creationId xmlns:a16="http://schemas.microsoft.com/office/drawing/2014/main" id="{2C8E3532-B715-4357-A9A0-1F7A15554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25">
              <a:extLst>
                <a:ext uri="{FF2B5EF4-FFF2-40B4-BE49-F238E27FC236}">
                  <a16:creationId xmlns:a16="http://schemas.microsoft.com/office/drawing/2014/main" id="{06E35280-5F03-49B3-A9C2-69B7A36CF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" name="Rectangle 26">
              <a:extLst>
                <a:ext uri="{FF2B5EF4-FFF2-40B4-BE49-F238E27FC236}">
                  <a16:creationId xmlns:a16="http://schemas.microsoft.com/office/drawing/2014/main" id="{2F0331AD-5C2E-4C96-972E-DA0FF00E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" name="Rectangle 27">
              <a:extLst>
                <a:ext uri="{FF2B5EF4-FFF2-40B4-BE49-F238E27FC236}">
                  <a16:creationId xmlns:a16="http://schemas.microsoft.com/office/drawing/2014/main" id="{C3CD80D2-D74A-4141-9454-C3C30705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" name="Rectangle 28">
              <a:extLst>
                <a:ext uri="{FF2B5EF4-FFF2-40B4-BE49-F238E27FC236}">
                  <a16:creationId xmlns:a16="http://schemas.microsoft.com/office/drawing/2014/main" id="{85CEEF2E-4DC0-41A6-BFA8-401ED3B0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9" name="Group 21">
            <a:extLst>
              <a:ext uri="{FF2B5EF4-FFF2-40B4-BE49-F238E27FC236}">
                <a16:creationId xmlns:a16="http://schemas.microsoft.com/office/drawing/2014/main" id="{5432E1F9-9BD5-4D64-8799-EF2FCC27CA38}"/>
              </a:ext>
            </a:extLst>
          </p:cNvPr>
          <p:cNvGrpSpPr>
            <a:grpSpLocks/>
          </p:cNvGrpSpPr>
          <p:nvPr/>
        </p:nvGrpSpPr>
        <p:grpSpPr bwMode="auto">
          <a:xfrm>
            <a:off x="5876893" y="4093251"/>
            <a:ext cx="185738" cy="660400"/>
            <a:chOff x="5403" y="3457"/>
            <a:chExt cx="209" cy="755"/>
          </a:xfrm>
        </p:grpSpPr>
        <p:sp>
          <p:nvSpPr>
            <p:cNvPr id="320" name="Oval 22">
              <a:extLst>
                <a:ext uri="{FF2B5EF4-FFF2-40B4-BE49-F238E27FC236}">
                  <a16:creationId xmlns:a16="http://schemas.microsoft.com/office/drawing/2014/main" id="{31FD94F2-DC1F-4F7A-A862-A370507B1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1" name="Oval 23">
              <a:extLst>
                <a:ext uri="{FF2B5EF4-FFF2-40B4-BE49-F238E27FC236}">
                  <a16:creationId xmlns:a16="http://schemas.microsoft.com/office/drawing/2014/main" id="{A69B6B16-4253-4392-8669-4A908789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2" name="Freeform 24">
              <a:extLst>
                <a:ext uri="{FF2B5EF4-FFF2-40B4-BE49-F238E27FC236}">
                  <a16:creationId xmlns:a16="http://schemas.microsoft.com/office/drawing/2014/main" id="{C717771D-53A2-4351-9C17-A76AD22BE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5">
              <a:extLst>
                <a:ext uri="{FF2B5EF4-FFF2-40B4-BE49-F238E27FC236}">
                  <a16:creationId xmlns:a16="http://schemas.microsoft.com/office/drawing/2014/main" id="{5BDE6148-DF02-4AFF-B519-18214660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4" name="Rectangle 26">
              <a:extLst>
                <a:ext uri="{FF2B5EF4-FFF2-40B4-BE49-F238E27FC236}">
                  <a16:creationId xmlns:a16="http://schemas.microsoft.com/office/drawing/2014/main" id="{066E26E7-3C33-4F7F-81C4-3953ED3A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5" name="Rectangle 27">
              <a:extLst>
                <a:ext uri="{FF2B5EF4-FFF2-40B4-BE49-F238E27FC236}">
                  <a16:creationId xmlns:a16="http://schemas.microsoft.com/office/drawing/2014/main" id="{EE41A6B7-C7E7-4F5E-B0AF-4FF5AE0A7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6" name="Rectangle 28">
              <a:extLst>
                <a:ext uri="{FF2B5EF4-FFF2-40B4-BE49-F238E27FC236}">
                  <a16:creationId xmlns:a16="http://schemas.microsoft.com/office/drawing/2014/main" id="{E119F51F-004B-4323-B8D0-A4AD3AC4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169</cp:revision>
  <dcterms:created xsi:type="dcterms:W3CDTF">2002-08-21T12:11:08Z</dcterms:created>
  <dcterms:modified xsi:type="dcterms:W3CDTF">2017-11-26T06:05:11Z</dcterms:modified>
  <cp:category>Shooting</cp:category>
</cp:coreProperties>
</file>