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EFEDA71-86BE-431D-ADF3-35E47D7A4A1F}"/>
    <pc:docChg chg="undo custSel delSld modSld">
      <pc:chgData name="Matt Carlson" userId="0e792f37f00095d9" providerId="LiveId" clId="{8EFEDA71-86BE-431D-ADF3-35E47D7A4A1F}" dt="2018-10-27T07:16:59.022" v="214" actId="20577"/>
      <pc:docMkLst>
        <pc:docMk/>
      </pc:docMkLst>
      <pc:sldChg chg="addSp delSp modSp">
        <pc:chgData name="Matt Carlson" userId="0e792f37f00095d9" providerId="LiveId" clId="{8EFEDA71-86BE-431D-ADF3-35E47D7A4A1F}" dt="2018-10-27T07:16:59.022" v="214" actId="20577"/>
        <pc:sldMkLst>
          <pc:docMk/>
          <pc:sldMk cId="0" sldId="274"/>
        </pc:sldMkLst>
        <pc:spChg chg="add 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17" creationId="{6A6E6192-5F1F-4CA2-B268-2E47833222F7}"/>
          </ac:spMkLst>
        </pc:spChg>
        <pc:spChg chg="add mod or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18" creationId="{E7FBF4E9-72DC-4E33-BC96-FFF5E5ADD10C}"/>
          </ac:spMkLst>
        </pc:spChg>
        <pc:spChg chg="add del">
          <ac:chgData name="Matt Carlson" userId="0e792f37f00095d9" providerId="LiveId" clId="{8EFEDA71-86BE-431D-ADF3-35E47D7A4A1F}" dt="2018-10-27T06:38:23.857" v="17"/>
          <ac:spMkLst>
            <pc:docMk/>
            <pc:sldMk cId="0" sldId="274"/>
            <ac:spMk id="20" creationId="{BF9FE5E6-25FB-43C3-BEC3-B9FFCF058910}"/>
          </ac:spMkLst>
        </pc:spChg>
        <pc:spChg chg="add del">
          <ac:chgData name="Matt Carlson" userId="0e792f37f00095d9" providerId="LiveId" clId="{8EFEDA71-86BE-431D-ADF3-35E47D7A4A1F}" dt="2018-10-27T06:38:23.857" v="17"/>
          <ac:spMkLst>
            <pc:docMk/>
            <pc:sldMk cId="0" sldId="274"/>
            <ac:spMk id="21" creationId="{6F5A3EFE-5868-4FF8-A102-DE944936AE7B}"/>
          </ac:spMkLst>
        </pc:spChg>
        <pc:spChg chg="add del">
          <ac:chgData name="Matt Carlson" userId="0e792f37f00095d9" providerId="LiveId" clId="{8EFEDA71-86BE-431D-ADF3-35E47D7A4A1F}" dt="2018-10-27T06:38:55.812" v="27"/>
          <ac:spMkLst>
            <pc:docMk/>
            <pc:sldMk cId="0" sldId="274"/>
            <ac:spMk id="24" creationId="{817FEDBB-52A6-4517-AFE4-631645A91FAB}"/>
          </ac:spMkLst>
        </pc:spChg>
        <pc:spChg chg="add mod or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25" creationId="{F8ED22A5-6B8F-46BE-9348-111798D7BC36}"/>
          </ac:spMkLst>
        </pc:spChg>
        <pc:spChg chg="add del mod">
          <ac:chgData name="Matt Carlson" userId="0e792f37f00095d9" providerId="LiveId" clId="{8EFEDA71-86BE-431D-ADF3-35E47D7A4A1F}" dt="2018-10-27T06:41:29.322" v="57" actId="11529"/>
          <ac:spMkLst>
            <pc:docMk/>
            <pc:sldMk cId="0" sldId="274"/>
            <ac:spMk id="27" creationId="{576B0E4A-1E55-4825-9ED4-B7FA982350FE}"/>
          </ac:spMkLst>
        </pc:spChg>
        <pc:spChg chg="add 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28" creationId="{092CF34D-A284-43B2-9C36-EA5F6CDD975B}"/>
          </ac:spMkLst>
        </pc:spChg>
        <pc:spChg chg="add del mod">
          <ac:chgData name="Matt Carlson" userId="0e792f37f00095d9" providerId="LiveId" clId="{8EFEDA71-86BE-431D-ADF3-35E47D7A4A1F}" dt="2018-10-27T06:42:56.485" v="66" actId="478"/>
          <ac:spMkLst>
            <pc:docMk/>
            <pc:sldMk cId="0" sldId="274"/>
            <ac:spMk id="34" creationId="{A9B184B0-E6AF-4C3F-B246-D1E81C7DDE23}"/>
          </ac:spMkLst>
        </pc:spChg>
        <pc:spChg chg="add del mod">
          <ac:chgData name="Matt Carlson" userId="0e792f37f00095d9" providerId="LiveId" clId="{8EFEDA71-86BE-431D-ADF3-35E47D7A4A1F}" dt="2018-10-27T06:40:49.645" v="54" actId="478"/>
          <ac:spMkLst>
            <pc:docMk/>
            <pc:sldMk cId="0" sldId="274"/>
            <ac:spMk id="35" creationId="{A7BDA78E-57CD-4D3A-8655-6E0A04B7F2FA}"/>
          </ac:spMkLst>
        </pc:spChg>
        <pc:spChg chg="add 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58" creationId="{CA3F6ADB-1CF8-48E3-8501-533A18352EC4}"/>
          </ac:spMkLst>
        </pc:spChg>
        <pc:spChg chg="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3112" creationId="{00000000-0000-0000-0000-000000000000}"/>
          </ac:spMkLst>
        </pc:spChg>
        <pc:grpChg chg="add mod or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38" creationId="{2226B123-9A7F-44E0-8149-7B41EAA38975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42" creationId="{AC4821E4-204E-431C-887E-43BEE9AFC5F9}"/>
          </ac:grpSpMkLst>
        </pc:grpChg>
        <pc:grpChg chg="add mod or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46" creationId="{8D2C4B74-992A-4929-B72F-21160105724F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50" creationId="{C39E17AF-600B-4048-9483-730A3C99633B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54" creationId="{FA96C5DC-9F7A-49D7-97E2-1F527E3AB99B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59" creationId="{85E71383-74B4-4E6A-A202-AB064BC8FD22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63" creationId="{B85A849A-65C8-4C25-9A78-7A3066F08270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67" creationId="{5FF9BEB1-4EFE-4182-BD97-84A5A72AFE3E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71" creationId="{FE50C6D6-2C31-4774-BAD2-79DEE9DF6212}"/>
          </ac:grpSpMkLst>
        </pc:grpChg>
        <pc:grpChg chg="add mod or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75" creationId="{B2FD40C3-9B0D-430D-B658-C7914F917BFA}"/>
          </ac:grpSpMkLst>
        </pc:grpChg>
        <pc:grpChg chg="del">
          <ac:chgData name="Matt Carlson" userId="0e792f37f00095d9" providerId="LiveId" clId="{8EFEDA71-86BE-431D-ADF3-35E47D7A4A1F}" dt="2018-10-27T06:47:06.730" v="109" actId="478"/>
          <ac:grpSpMkLst>
            <pc:docMk/>
            <pc:sldMk cId="0" sldId="274"/>
            <ac:grpSpMk id="93" creationId="{9FDCDDCA-1FF6-441B-9A85-881125CD7510}"/>
          </ac:grpSpMkLst>
        </pc:grpChg>
        <pc:graphicFrameChg chg="mod modGraphic">
          <ac:chgData name="Matt Carlson" userId="0e792f37f00095d9" providerId="LiveId" clId="{8EFEDA71-86BE-431D-ADF3-35E47D7A4A1F}" dt="2018-10-27T07:16:59.022" v="21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11" creationId="{D4A4B741-E533-4D2A-8C3A-C1E0B15CA104}"/>
          </ac:cxnSpMkLst>
        </pc:cxnChg>
        <pc:cxnChg chg="add del">
          <ac:chgData name="Matt Carlson" userId="0e792f37f00095d9" providerId="LiveId" clId="{8EFEDA71-86BE-431D-ADF3-35E47D7A4A1F}" dt="2018-10-27T06:38:23.857" v="17"/>
          <ac:cxnSpMkLst>
            <pc:docMk/>
            <pc:sldMk cId="0" sldId="274"/>
            <ac:cxnSpMk id="19" creationId="{12A815BA-405E-4B29-9771-4A7C42192055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2" creationId="{ACBF0450-3606-4141-B581-AAB84B1F572E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3" creationId="{C141E522-151A-4C3D-BB8F-A2AB58AD2A69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6" creationId="{0CB9862D-A3C9-4A2C-825B-CE20C948FE11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9" creationId="{8B877B9A-8E4B-4EBF-99B8-E123690C0CE0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32" creationId="{30D71EAC-9158-4521-95D6-54CCFC29A8E1}"/>
          </ac:cxnSpMkLst>
        </pc:cxnChg>
      </pc:sldChg>
      <pc:sldChg chg="del">
        <pc:chgData name="Matt Carlson" userId="0e792f37f00095d9" providerId="LiveId" clId="{8EFEDA71-86BE-431D-ADF3-35E47D7A4A1F}" dt="2018-10-27T06:47:15.012" v="112" actId="2696"/>
        <pc:sldMkLst>
          <pc:docMk/>
          <pc:sldMk cId="0" sldId="275"/>
        </pc:sldMkLst>
      </pc:sldChg>
      <pc:sldChg chg="del">
        <pc:chgData name="Matt Carlson" userId="0e792f37f00095d9" providerId="LiveId" clId="{8EFEDA71-86BE-431D-ADF3-35E47D7A4A1F}" dt="2018-10-27T06:47:14.993" v="111" actId="2696"/>
        <pc:sldMkLst>
          <pc:docMk/>
          <pc:sldMk cId="0" sldId="276"/>
        </pc:sldMkLst>
      </pc:sldChg>
      <pc:sldChg chg="del">
        <pc:chgData name="Matt Carlson" userId="0e792f37f00095d9" providerId="LiveId" clId="{8EFEDA71-86BE-431D-ADF3-35E47D7A4A1F}" dt="2018-10-27T06:47:14.941" v="110" actId="2696"/>
        <pc:sldMkLst>
          <pc:docMk/>
          <pc:sldMk cId="0" sldId="279"/>
        </pc:sldMkLst>
      </pc:sldChg>
      <pc:sldChg chg="del">
        <pc:chgData name="Matt Carlson" userId="0e792f37f00095d9" providerId="LiveId" clId="{8EFEDA71-86BE-431D-ADF3-35E47D7A4A1F}" dt="2018-10-27T06:47:15.033" v="113" actId="2696"/>
        <pc:sldMkLst>
          <pc:docMk/>
          <pc:sldMk cId="0" sldId="280"/>
        </pc:sldMkLst>
      </pc:sldChg>
      <pc:sldChg chg="del">
        <pc:chgData name="Matt Carlson" userId="0e792f37f00095d9" providerId="LiveId" clId="{8EFEDA71-86BE-431D-ADF3-35E47D7A4A1F}" dt="2018-10-27T06:47:15.062" v="114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ADC04171-2E60-415A-B144-AE71CCE79B99}"/>
    <pc:docChg chg="custSel modSld">
      <pc:chgData name="Matt Carlson" userId="0e792f37f00095d9" providerId="LiveId" clId="{ADC04171-2E60-415A-B144-AE71CCE79B99}" dt="2018-10-27T05:45:15.401" v="11"/>
      <pc:docMkLst>
        <pc:docMk/>
      </pc:docMkLst>
      <pc:sldChg chg="addSp delSp modSp">
        <pc:chgData name="Matt Carlson" userId="0e792f37f00095d9" providerId="LiveId" clId="{ADC04171-2E60-415A-B144-AE71CCE79B99}" dt="2018-10-27T05:45:15.401" v="11"/>
        <pc:sldMkLst>
          <pc:docMk/>
          <pc:sldMk cId="0" sldId="274"/>
        </pc:sldMkLst>
        <pc:picChg chg="add del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9" creationId="{2204277E-9D79-4630-9E43-F6A0AC5B7457}"/>
          </ac:picMkLst>
        </pc:picChg>
        <pc:picChg chg="add del mod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10" creationId="{41E18BE5-AB34-44F2-B3B6-C0FCA2DA8003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1" creationId="{10511F6A-6EB2-4808-B6BD-2840C0D84D22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2" creationId="{D04272FC-CCB4-4AA9-8B0B-1B0AC465DD7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3" creationId="{86018A87-A061-4B2A-B0F7-9FA8BDF1133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4" creationId="{D63A6746-F297-40F4-8001-AB3E87353CBC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5" creationId="{E0B68CEE-85AB-4386-90E7-89BA1C1B4FD3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6" creationId="{C3372227-4460-447F-8226-648E903130E0}"/>
          </ac:picMkLst>
        </pc:picChg>
        <pc:picChg chg="del">
          <ac:chgData name="Matt Carlson" userId="0e792f37f00095d9" providerId="LiveId" clId="{ADC04171-2E60-415A-B144-AE71CCE79B99}" dt="2018-10-27T05:25:23.1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DC04171-2E60-415A-B144-AE71CCE79B99}" dt="2018-10-27T05:25:38.276" v="6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9">
            <a:extLst>
              <a:ext uri="{FF2B5EF4-FFF2-40B4-BE49-F238E27FC236}">
                <a16:creationId xmlns:a16="http://schemas.microsoft.com/office/drawing/2014/main" id="{2226B123-9A7F-44E0-8149-7B41EAA38975}"/>
              </a:ext>
            </a:extLst>
          </p:cNvPr>
          <p:cNvGrpSpPr>
            <a:grpSpLocks/>
          </p:cNvGrpSpPr>
          <p:nvPr/>
        </p:nvGrpSpPr>
        <p:grpSpPr bwMode="auto">
          <a:xfrm>
            <a:off x="4393328" y="3948969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7FB62CCA-CF4F-40B9-9D5A-53B929D02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40AFB9A8-7A7D-4789-A415-CC687CB32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30B54AC-43CF-4B17-AFE9-3CD7573A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292">
            <a:extLst>
              <a:ext uri="{FF2B5EF4-FFF2-40B4-BE49-F238E27FC236}">
                <a16:creationId xmlns:a16="http://schemas.microsoft.com/office/drawing/2014/main" id="{B2FD40C3-9B0D-430D-B658-C7914F917B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13120" y="4507038"/>
            <a:ext cx="222250" cy="858838"/>
            <a:chOff x="384" y="816"/>
            <a:chExt cx="140" cy="541"/>
          </a:xfrm>
        </p:grpSpPr>
        <p:sp>
          <p:nvSpPr>
            <p:cNvPr id="76" name="Line 293">
              <a:extLst>
                <a:ext uri="{FF2B5EF4-FFF2-40B4-BE49-F238E27FC236}">
                  <a16:creationId xmlns:a16="http://schemas.microsoft.com/office/drawing/2014/main" id="{A27AD225-8D85-4AC1-A9EB-A6E8DCF78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94">
              <a:extLst>
                <a:ext uri="{FF2B5EF4-FFF2-40B4-BE49-F238E27FC236}">
                  <a16:creationId xmlns:a16="http://schemas.microsoft.com/office/drawing/2014/main" id="{6402983C-AAA8-401E-822E-910187035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95">
              <a:extLst>
                <a:ext uri="{FF2B5EF4-FFF2-40B4-BE49-F238E27FC236}">
                  <a16:creationId xmlns:a16="http://schemas.microsoft.com/office/drawing/2014/main" id="{08666AC8-9B2F-4BC3-839B-9807FAA5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292">
            <a:extLst>
              <a:ext uri="{FF2B5EF4-FFF2-40B4-BE49-F238E27FC236}">
                <a16:creationId xmlns:a16="http://schemas.microsoft.com/office/drawing/2014/main" id="{8D2C4B74-992A-4929-B72F-2116010572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66136" y="3650775"/>
            <a:ext cx="222250" cy="858838"/>
            <a:chOff x="384" y="816"/>
            <a:chExt cx="140" cy="541"/>
          </a:xfrm>
        </p:grpSpPr>
        <p:sp>
          <p:nvSpPr>
            <p:cNvPr id="47" name="Line 293">
              <a:extLst>
                <a:ext uri="{FF2B5EF4-FFF2-40B4-BE49-F238E27FC236}">
                  <a16:creationId xmlns:a16="http://schemas.microsoft.com/office/drawing/2014/main" id="{D6A3E6F5-1EEF-4CDF-9B2A-11D40EBE6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94">
              <a:extLst>
                <a:ext uri="{FF2B5EF4-FFF2-40B4-BE49-F238E27FC236}">
                  <a16:creationId xmlns:a16="http://schemas.microsoft.com/office/drawing/2014/main" id="{75410799-029E-48E5-AD7E-416947B74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95">
              <a:extLst>
                <a:ext uri="{FF2B5EF4-FFF2-40B4-BE49-F238E27FC236}">
                  <a16:creationId xmlns:a16="http://schemas.microsoft.com/office/drawing/2014/main" id="{689F76E5-9493-4161-A1FE-512D14880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0">
            <a:extLst>
              <a:ext uri="{FF2B5EF4-FFF2-40B4-BE49-F238E27FC236}">
                <a16:creationId xmlns:a16="http://schemas.microsoft.com/office/drawing/2014/main" id="{E7FBF4E9-72DC-4E33-BC96-FFF5E5AD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53026"/>
            <a:ext cx="13716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72521"/>
              </p:ext>
            </p:extLst>
          </p:nvPr>
        </p:nvGraphicFramePr>
        <p:xfrm>
          <a:off x="177800" y="165100"/>
          <a:ext cx="6997700" cy="304340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1 – Witch Way?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Keith Tsang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facing anywhere.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anywhere. Gun loaded, stock touching belt, muzzle pointed anywhere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855764" y="7159704"/>
            <a:ext cx="531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 X</a:t>
            </a:r>
          </a:p>
          <a:p>
            <a:pPr eaLnBrk="1" hangingPunct="1"/>
            <a:r>
              <a:rPr lang="en-US" altLang="en-US" sz="1600" b="1" dirty="0"/>
              <a:t>X</a:t>
            </a:r>
          </a:p>
        </p:txBody>
      </p:sp>
      <p:pic>
        <p:nvPicPr>
          <p:cNvPr id="13" name="Picture 2" descr="Headstone grave clipart image">
            <a:extLst>
              <a:ext uri="{FF2B5EF4-FFF2-40B4-BE49-F238E27FC236}">
                <a16:creationId xmlns:a16="http://schemas.microsoft.com/office/drawing/2014/main" id="{86018A87-A061-4B2A-B0F7-9FA8BDF1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63A6746-F297-40F4-8001-AB3E8735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eadstone grave clipart image">
            <a:extLst>
              <a:ext uri="{FF2B5EF4-FFF2-40B4-BE49-F238E27FC236}">
                <a16:creationId xmlns:a16="http://schemas.microsoft.com/office/drawing/2014/main" id="{E0B68CEE-85AB-4386-90E7-89BA1C1B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6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C3372227-4460-447F-8226-648E9031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82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4B741-E533-4D2A-8C3A-C1E0B15CA104}"/>
              </a:ext>
            </a:extLst>
          </p:cNvPr>
          <p:cNvCxnSpPr>
            <a:cxnSpLocks/>
          </p:cNvCxnSpPr>
          <p:nvPr/>
        </p:nvCxnSpPr>
        <p:spPr>
          <a:xfrm flipH="1">
            <a:off x="3181350" y="5353176"/>
            <a:ext cx="1371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 55">
            <a:extLst>
              <a:ext uri="{FF2B5EF4-FFF2-40B4-BE49-F238E27FC236}">
                <a16:creationId xmlns:a16="http://schemas.microsoft.com/office/drawing/2014/main" id="{6A6E6192-5F1F-4CA2-B268-2E47833222F7}"/>
              </a:ext>
            </a:extLst>
          </p:cNvPr>
          <p:cNvSpPr>
            <a:spLocks/>
          </p:cNvSpPr>
          <p:nvPr/>
        </p:nvSpPr>
        <p:spPr bwMode="auto">
          <a:xfrm flipH="1">
            <a:off x="2316381" y="4343400"/>
            <a:ext cx="597144" cy="178445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F0450-3606-4141-B581-AAB84B1F572E}"/>
              </a:ext>
            </a:extLst>
          </p:cNvPr>
          <p:cNvCxnSpPr>
            <a:cxnSpLocks/>
          </p:cNvCxnSpPr>
          <p:nvPr/>
        </p:nvCxnSpPr>
        <p:spPr>
          <a:xfrm flipH="1">
            <a:off x="2514600" y="5353176"/>
            <a:ext cx="685800" cy="35179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41E522-151A-4C3D-BB8F-A2AB58AD2A69}"/>
              </a:ext>
            </a:extLst>
          </p:cNvPr>
          <p:cNvCxnSpPr>
            <a:cxnSpLocks/>
          </p:cNvCxnSpPr>
          <p:nvPr/>
        </p:nvCxnSpPr>
        <p:spPr>
          <a:xfrm flipH="1">
            <a:off x="2495550" y="8871076"/>
            <a:ext cx="3448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B9862D-A3C9-4A2C-825B-CE20C948FE11}"/>
              </a:ext>
            </a:extLst>
          </p:cNvPr>
          <p:cNvCxnSpPr>
            <a:cxnSpLocks/>
          </p:cNvCxnSpPr>
          <p:nvPr/>
        </p:nvCxnSpPr>
        <p:spPr>
          <a:xfrm flipH="1">
            <a:off x="4032424" y="7947819"/>
            <a:ext cx="19873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877B9A-8E4B-4EBF-99B8-E123690C0CE0}"/>
              </a:ext>
            </a:extLst>
          </p:cNvPr>
          <p:cNvCxnSpPr>
            <a:cxnSpLocks/>
          </p:cNvCxnSpPr>
          <p:nvPr/>
        </p:nvCxnSpPr>
        <p:spPr>
          <a:xfrm flipV="1">
            <a:off x="5943600" y="7947819"/>
            <a:ext cx="76200" cy="9232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D71EAC-9158-4521-95D6-54CCFC29A8E1}"/>
              </a:ext>
            </a:extLst>
          </p:cNvPr>
          <p:cNvCxnSpPr>
            <a:cxnSpLocks/>
          </p:cNvCxnSpPr>
          <p:nvPr/>
        </p:nvCxnSpPr>
        <p:spPr>
          <a:xfrm flipH="1">
            <a:off x="4038332" y="5353176"/>
            <a:ext cx="505815" cy="25946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2CF34D-A284-43B2-9C36-EA5F6CDD975B}"/>
              </a:ext>
            </a:extLst>
          </p:cNvPr>
          <p:cNvSpPr/>
          <p:nvPr/>
        </p:nvSpPr>
        <p:spPr>
          <a:xfrm>
            <a:off x="4032424" y="4185444"/>
            <a:ext cx="527050" cy="3762375"/>
          </a:xfrm>
          <a:custGeom>
            <a:avLst/>
            <a:gdLst>
              <a:gd name="connsiteX0" fmla="*/ 527050 w 527050"/>
              <a:gd name="connsiteY0" fmla="*/ 0 h 4114800"/>
              <a:gd name="connsiteX1" fmla="*/ 0 w 527050"/>
              <a:gd name="connsiteY1" fmla="*/ 2889250 h 4114800"/>
              <a:gd name="connsiteX2" fmla="*/ 6350 w 527050"/>
              <a:gd name="connsiteY2" fmla="*/ 4114800 h 4114800"/>
              <a:gd name="connsiteX3" fmla="*/ 520700 w 527050"/>
              <a:gd name="connsiteY3" fmla="*/ 1517650 h 4114800"/>
              <a:gd name="connsiteX4" fmla="*/ 527050 w 527050"/>
              <a:gd name="connsiteY4" fmla="*/ 0 h 4114800"/>
              <a:gd name="connsiteX0" fmla="*/ 527050 w 527050"/>
              <a:gd name="connsiteY0" fmla="*/ 0 h 3762375"/>
              <a:gd name="connsiteX1" fmla="*/ 0 w 527050"/>
              <a:gd name="connsiteY1" fmla="*/ 2536825 h 3762375"/>
              <a:gd name="connsiteX2" fmla="*/ 6350 w 527050"/>
              <a:gd name="connsiteY2" fmla="*/ 3762375 h 3762375"/>
              <a:gd name="connsiteX3" fmla="*/ 520700 w 527050"/>
              <a:gd name="connsiteY3" fmla="*/ 1165225 h 3762375"/>
              <a:gd name="connsiteX4" fmla="*/ 527050 w 527050"/>
              <a:gd name="connsiteY4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0" h="3762375">
                <a:moveTo>
                  <a:pt x="527050" y="0"/>
                </a:moveTo>
                <a:lnTo>
                  <a:pt x="0" y="2536825"/>
                </a:lnTo>
                <a:cubicBezTo>
                  <a:pt x="2117" y="2945342"/>
                  <a:pt x="4233" y="3353858"/>
                  <a:pt x="6350" y="3762375"/>
                </a:cubicBezTo>
                <a:lnTo>
                  <a:pt x="520700" y="1165225"/>
                </a:lnTo>
                <a:cubicBezTo>
                  <a:pt x="522817" y="659342"/>
                  <a:pt x="524933" y="505883"/>
                  <a:pt x="52705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F8ED22A5-6B8F-46BE-9348-111798D7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424" y="6734969"/>
            <a:ext cx="175379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2" name="Group 292">
            <a:extLst>
              <a:ext uri="{FF2B5EF4-FFF2-40B4-BE49-F238E27FC236}">
                <a16:creationId xmlns:a16="http://schemas.microsoft.com/office/drawing/2014/main" id="{AC4821E4-204E-431C-887E-43BEE9AFC5F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38886" y="3879993"/>
            <a:ext cx="222250" cy="858838"/>
            <a:chOff x="384" y="816"/>
            <a:chExt cx="140" cy="541"/>
          </a:xfrm>
        </p:grpSpPr>
        <p:sp>
          <p:nvSpPr>
            <p:cNvPr id="43" name="Line 293">
              <a:extLst>
                <a:ext uri="{FF2B5EF4-FFF2-40B4-BE49-F238E27FC236}">
                  <a16:creationId xmlns:a16="http://schemas.microsoft.com/office/drawing/2014/main" id="{BE2BD199-2616-45F9-9E2A-C0DCAD189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94">
              <a:extLst>
                <a:ext uri="{FF2B5EF4-FFF2-40B4-BE49-F238E27FC236}">
                  <a16:creationId xmlns:a16="http://schemas.microsoft.com/office/drawing/2014/main" id="{D445FF7E-E218-4A51-BAF5-9BB5407D4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95">
              <a:extLst>
                <a:ext uri="{FF2B5EF4-FFF2-40B4-BE49-F238E27FC236}">
                  <a16:creationId xmlns:a16="http://schemas.microsoft.com/office/drawing/2014/main" id="{8FB4A6D7-0A1A-4CB3-B2DB-91D331FA9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292">
            <a:extLst>
              <a:ext uri="{FF2B5EF4-FFF2-40B4-BE49-F238E27FC236}">
                <a16:creationId xmlns:a16="http://schemas.microsoft.com/office/drawing/2014/main" id="{C39E17AF-600B-4048-9483-730A3C99633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5234" y="4972176"/>
            <a:ext cx="222250" cy="858838"/>
            <a:chOff x="384" y="816"/>
            <a:chExt cx="140" cy="541"/>
          </a:xfrm>
        </p:grpSpPr>
        <p:sp>
          <p:nvSpPr>
            <p:cNvPr id="51" name="Line 293">
              <a:extLst>
                <a:ext uri="{FF2B5EF4-FFF2-40B4-BE49-F238E27FC236}">
                  <a16:creationId xmlns:a16="http://schemas.microsoft.com/office/drawing/2014/main" id="{34726B9D-9320-41F8-A990-78B8D8648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4">
              <a:extLst>
                <a:ext uri="{FF2B5EF4-FFF2-40B4-BE49-F238E27FC236}">
                  <a16:creationId xmlns:a16="http://schemas.microsoft.com/office/drawing/2014/main" id="{97237DC5-5294-4C11-A3BE-E949C0342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FF2CEA8C-D3BF-4C31-A6C9-2CB6EEB73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292">
            <a:extLst>
              <a:ext uri="{FF2B5EF4-FFF2-40B4-BE49-F238E27FC236}">
                <a16:creationId xmlns:a16="http://schemas.microsoft.com/office/drawing/2014/main" id="{FA96C5DC-9F7A-49D7-97E2-1F527E3AB9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326" y="5166199"/>
            <a:ext cx="222250" cy="858838"/>
            <a:chOff x="384" y="816"/>
            <a:chExt cx="140" cy="541"/>
          </a:xfrm>
        </p:grpSpPr>
        <p:sp>
          <p:nvSpPr>
            <p:cNvPr id="55" name="Line 293">
              <a:extLst>
                <a:ext uri="{FF2B5EF4-FFF2-40B4-BE49-F238E27FC236}">
                  <a16:creationId xmlns:a16="http://schemas.microsoft.com/office/drawing/2014/main" id="{3FB60230-C0CF-467A-8D77-0E3B6C9CF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94">
              <a:extLst>
                <a:ext uri="{FF2B5EF4-FFF2-40B4-BE49-F238E27FC236}">
                  <a16:creationId xmlns:a16="http://schemas.microsoft.com/office/drawing/2014/main" id="{3C9C5299-7A48-441B-8D2E-D0ADACC5F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295">
              <a:extLst>
                <a:ext uri="{FF2B5EF4-FFF2-40B4-BE49-F238E27FC236}">
                  <a16:creationId xmlns:a16="http://schemas.microsoft.com/office/drawing/2014/main" id="{165FDC9B-8F23-4A08-8352-9C82AABC0E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Freeform 317">
            <a:extLst>
              <a:ext uri="{FF2B5EF4-FFF2-40B4-BE49-F238E27FC236}">
                <a16:creationId xmlns:a16="http://schemas.microsoft.com/office/drawing/2014/main" id="{CA3F6ADB-1CF8-48E3-8501-533A18352EC4}"/>
              </a:ext>
            </a:extLst>
          </p:cNvPr>
          <p:cNvSpPr>
            <a:spLocks/>
          </p:cNvSpPr>
          <p:nvPr/>
        </p:nvSpPr>
        <p:spPr bwMode="auto">
          <a:xfrm>
            <a:off x="817113" y="506565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9" name="Group 292">
            <a:extLst>
              <a:ext uri="{FF2B5EF4-FFF2-40B4-BE49-F238E27FC236}">
                <a16:creationId xmlns:a16="http://schemas.microsoft.com/office/drawing/2014/main" id="{85E71383-74B4-4E6A-A202-AB064BC8FD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4092" y="6478671"/>
            <a:ext cx="222250" cy="858838"/>
            <a:chOff x="384" y="816"/>
            <a:chExt cx="140" cy="541"/>
          </a:xfrm>
        </p:grpSpPr>
        <p:sp>
          <p:nvSpPr>
            <p:cNvPr id="60" name="Line 293">
              <a:extLst>
                <a:ext uri="{FF2B5EF4-FFF2-40B4-BE49-F238E27FC236}">
                  <a16:creationId xmlns:a16="http://schemas.microsoft.com/office/drawing/2014/main" id="{89A24CFE-957E-4487-8B29-DF608E42D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94">
              <a:extLst>
                <a:ext uri="{FF2B5EF4-FFF2-40B4-BE49-F238E27FC236}">
                  <a16:creationId xmlns:a16="http://schemas.microsoft.com/office/drawing/2014/main" id="{FB2895BB-53E8-47B4-978D-F90BB6852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95">
              <a:extLst>
                <a:ext uri="{FF2B5EF4-FFF2-40B4-BE49-F238E27FC236}">
                  <a16:creationId xmlns:a16="http://schemas.microsoft.com/office/drawing/2014/main" id="{5AB5A2FD-F18F-4762-A089-D1A64FBC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85A849A-65C8-4C25-9A78-7A3066F08270}"/>
              </a:ext>
            </a:extLst>
          </p:cNvPr>
          <p:cNvGrpSpPr>
            <a:grpSpLocks/>
          </p:cNvGrpSpPr>
          <p:nvPr/>
        </p:nvGrpSpPr>
        <p:grpSpPr bwMode="auto">
          <a:xfrm>
            <a:off x="5694362" y="4616942"/>
            <a:ext cx="287338" cy="790575"/>
            <a:chOff x="528" y="240"/>
            <a:chExt cx="181" cy="498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EC0B487-FC0B-412D-BD25-D8F82EF51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6AFF9FB9-692F-4559-B8E8-FB51CEEC5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9E3FC62C-AAE7-47F8-9A8B-E257D0E2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5FF9BEB1-4EFE-4182-BD97-84A5A72AFE3E}"/>
              </a:ext>
            </a:extLst>
          </p:cNvPr>
          <p:cNvGrpSpPr>
            <a:grpSpLocks/>
          </p:cNvGrpSpPr>
          <p:nvPr/>
        </p:nvGrpSpPr>
        <p:grpSpPr bwMode="auto">
          <a:xfrm>
            <a:off x="5373040" y="4669631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52F6B86B-A1A6-4CD1-B779-B129F1954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733DE0B6-DB12-4DE0-A4AA-759B2AC19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22EC02D-A0FE-424C-ABF3-86B53F50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FE50C6D6-2C31-4774-BAD2-79DEE9DF6212}"/>
              </a:ext>
            </a:extLst>
          </p:cNvPr>
          <p:cNvGrpSpPr>
            <a:grpSpLocks/>
          </p:cNvGrpSpPr>
          <p:nvPr/>
        </p:nvGrpSpPr>
        <p:grpSpPr bwMode="auto">
          <a:xfrm>
            <a:off x="5051097" y="4715296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FC304632-DFFA-4451-A6C6-785E3AAA3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97D13FDC-4560-416A-AC87-570E321B2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20166DE7-23EF-4607-AD81-88B074251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100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2018-10-27T07:17:19Z</dcterms:modified>
  <cp:category>Shooting</cp:category>
</cp:coreProperties>
</file>