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7315200" cy="9601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2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9474A-1481-48D7-A798-8B034DE03828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54250" y="1143000"/>
            <a:ext cx="2349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ABCD9-670F-4AB7-809A-76496EB19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31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8E8-B4FD-41A5-BF20-8D58A6FB79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1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71308"/>
            <a:ext cx="6217920" cy="334264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42853"/>
            <a:ext cx="5486400" cy="2318067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2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11175"/>
            <a:ext cx="1577340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11175"/>
            <a:ext cx="4640580" cy="813657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0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393635"/>
            <a:ext cx="6309360" cy="399383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425250"/>
            <a:ext cx="6309360" cy="2100262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3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555875"/>
            <a:ext cx="3108960" cy="60918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555875"/>
            <a:ext cx="3108960" cy="60918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1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11177"/>
            <a:ext cx="630936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353628"/>
            <a:ext cx="3094672" cy="115347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507105"/>
            <a:ext cx="3094672" cy="515842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353628"/>
            <a:ext cx="3109913" cy="115347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507105"/>
            <a:ext cx="3109913" cy="515842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6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8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4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40080"/>
            <a:ext cx="2359342" cy="22402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82397"/>
            <a:ext cx="3703320" cy="6823075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880360"/>
            <a:ext cx="2359342" cy="5336223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9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40080"/>
            <a:ext cx="2359342" cy="22402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82397"/>
            <a:ext cx="3703320" cy="6823075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880360"/>
            <a:ext cx="2359342" cy="5336223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6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11177"/>
            <a:ext cx="630936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555875"/>
            <a:ext cx="630936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898892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BA602-BFE6-4DDF-AA0E-AF43599AAB57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898892"/>
            <a:ext cx="24688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898892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9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3"/>
          <p:cNvGrpSpPr>
            <a:grpSpLocks/>
          </p:cNvGrpSpPr>
          <p:nvPr/>
        </p:nvGrpSpPr>
        <p:grpSpPr bwMode="auto">
          <a:xfrm>
            <a:off x="1576628" y="3425652"/>
            <a:ext cx="393700" cy="1271588"/>
            <a:chOff x="2496" y="4380"/>
            <a:chExt cx="236" cy="690"/>
          </a:xfrm>
        </p:grpSpPr>
        <p:sp>
          <p:nvSpPr>
            <p:cNvPr id="154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6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50" name="Group 13"/>
          <p:cNvGrpSpPr>
            <a:grpSpLocks/>
          </p:cNvGrpSpPr>
          <p:nvPr/>
        </p:nvGrpSpPr>
        <p:grpSpPr bwMode="auto">
          <a:xfrm>
            <a:off x="6005698" y="2979026"/>
            <a:ext cx="393700" cy="1271588"/>
            <a:chOff x="2496" y="4380"/>
            <a:chExt cx="236" cy="690"/>
          </a:xfrm>
        </p:grpSpPr>
        <p:sp>
          <p:nvSpPr>
            <p:cNvPr id="151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2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33" name="Group 13"/>
          <p:cNvGrpSpPr>
            <a:grpSpLocks/>
          </p:cNvGrpSpPr>
          <p:nvPr/>
        </p:nvGrpSpPr>
        <p:grpSpPr bwMode="auto">
          <a:xfrm>
            <a:off x="5320387" y="3103889"/>
            <a:ext cx="393700" cy="1271588"/>
            <a:chOff x="2496" y="4380"/>
            <a:chExt cx="236" cy="690"/>
          </a:xfrm>
        </p:grpSpPr>
        <p:sp>
          <p:nvSpPr>
            <p:cNvPr id="134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6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318" name="Straight Connector 317"/>
          <p:cNvCxnSpPr/>
          <p:nvPr/>
        </p:nvCxnSpPr>
        <p:spPr>
          <a:xfrm>
            <a:off x="3329976" y="5154467"/>
            <a:ext cx="831981" cy="16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387"/>
          <p:cNvGrpSpPr>
            <a:grpSpLocks/>
          </p:cNvGrpSpPr>
          <p:nvPr/>
        </p:nvGrpSpPr>
        <p:grpSpPr bwMode="auto">
          <a:xfrm flipH="1">
            <a:off x="4282560" y="3136727"/>
            <a:ext cx="228600" cy="862013"/>
            <a:chOff x="1680" y="768"/>
            <a:chExt cx="144" cy="543"/>
          </a:xfrm>
        </p:grpSpPr>
        <p:sp>
          <p:nvSpPr>
            <p:cNvPr id="126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8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29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8" name="Group 380"/>
          <p:cNvGrpSpPr>
            <a:grpSpLocks/>
          </p:cNvGrpSpPr>
          <p:nvPr/>
        </p:nvGrpSpPr>
        <p:grpSpPr bwMode="auto">
          <a:xfrm>
            <a:off x="2830275" y="3127495"/>
            <a:ext cx="228600" cy="862013"/>
            <a:chOff x="1680" y="768"/>
            <a:chExt cx="144" cy="543"/>
          </a:xfrm>
        </p:grpSpPr>
        <p:sp>
          <p:nvSpPr>
            <p:cNvPr id="119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1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22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46" name="Freeform 55"/>
          <p:cNvSpPr>
            <a:spLocks/>
          </p:cNvSpPr>
          <p:nvPr/>
        </p:nvSpPr>
        <p:spPr bwMode="auto">
          <a:xfrm>
            <a:off x="2632991" y="3185871"/>
            <a:ext cx="835701" cy="1448536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0" name="Group 324"/>
          <p:cNvGrpSpPr>
            <a:grpSpLocks/>
          </p:cNvGrpSpPr>
          <p:nvPr/>
        </p:nvGrpSpPr>
        <p:grpSpPr bwMode="auto">
          <a:xfrm>
            <a:off x="2485920" y="3323414"/>
            <a:ext cx="227013" cy="869950"/>
            <a:chOff x="912" y="768"/>
            <a:chExt cx="143" cy="548"/>
          </a:xfrm>
        </p:grpSpPr>
        <p:sp>
          <p:nvSpPr>
            <p:cNvPr id="401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3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404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5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94" name="Group 29"/>
          <p:cNvGrpSpPr>
            <a:grpSpLocks/>
          </p:cNvGrpSpPr>
          <p:nvPr/>
        </p:nvGrpSpPr>
        <p:grpSpPr bwMode="auto">
          <a:xfrm>
            <a:off x="3547989" y="2679840"/>
            <a:ext cx="287338" cy="790575"/>
            <a:chOff x="528" y="240"/>
            <a:chExt cx="181" cy="498"/>
          </a:xfrm>
        </p:grpSpPr>
        <p:sp>
          <p:nvSpPr>
            <p:cNvPr id="395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85" name="Straight Connector 384"/>
          <p:cNvCxnSpPr/>
          <p:nvPr/>
        </p:nvCxnSpPr>
        <p:spPr>
          <a:xfrm>
            <a:off x="3752395" y="4301886"/>
            <a:ext cx="409562" cy="869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 flipH="1">
            <a:off x="3329977" y="4301886"/>
            <a:ext cx="415989" cy="852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6" name="Group 330"/>
          <p:cNvGrpSpPr>
            <a:grpSpLocks/>
          </p:cNvGrpSpPr>
          <p:nvPr/>
        </p:nvGrpSpPr>
        <p:grpSpPr bwMode="auto">
          <a:xfrm>
            <a:off x="4671406" y="3119663"/>
            <a:ext cx="227013" cy="869950"/>
            <a:chOff x="912" y="1296"/>
            <a:chExt cx="143" cy="548"/>
          </a:xfrm>
        </p:grpSpPr>
        <p:sp>
          <p:nvSpPr>
            <p:cNvPr id="367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9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0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8" name="Group 324"/>
          <p:cNvGrpSpPr>
            <a:grpSpLocks/>
          </p:cNvGrpSpPr>
          <p:nvPr/>
        </p:nvGrpSpPr>
        <p:grpSpPr bwMode="auto">
          <a:xfrm>
            <a:off x="2317518" y="3559500"/>
            <a:ext cx="227013" cy="869950"/>
            <a:chOff x="912" y="768"/>
            <a:chExt cx="143" cy="548"/>
          </a:xfrm>
        </p:grpSpPr>
        <p:sp>
          <p:nvSpPr>
            <p:cNvPr id="349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1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52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2" name="Group 29"/>
          <p:cNvGrpSpPr>
            <a:grpSpLocks/>
          </p:cNvGrpSpPr>
          <p:nvPr/>
        </p:nvGrpSpPr>
        <p:grpSpPr bwMode="auto">
          <a:xfrm>
            <a:off x="5728525" y="3513878"/>
            <a:ext cx="287338" cy="790575"/>
            <a:chOff x="528" y="240"/>
            <a:chExt cx="181" cy="498"/>
          </a:xfrm>
        </p:grpSpPr>
        <p:sp>
          <p:nvSpPr>
            <p:cNvPr id="343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602719"/>
              </p:ext>
            </p:extLst>
          </p:nvPr>
        </p:nvGraphicFramePr>
        <p:xfrm>
          <a:off x="177801" y="165099"/>
          <a:ext cx="6997700" cy="209086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6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</a:t>
                      </a:r>
                      <a:r>
                        <a:rPr kumimoji="0" lang="en-U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Eggscuse</a:t>
                      </a: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Me, That’s Not Very Bunny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anywhere in Box A, facing squarely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uprange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gun loaded and holstered.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turn, then draw and engage targets as they become visible from within the shooting areas.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24 rounds,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12 metric, 2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5" name="Rectangle 144"/>
          <p:cNvSpPr/>
          <p:nvPr/>
        </p:nvSpPr>
        <p:spPr>
          <a:xfrm>
            <a:off x="1559403" y="4556699"/>
            <a:ext cx="762000" cy="685800"/>
          </a:xfrm>
          <a:prstGeom prst="rect">
            <a:avLst/>
          </a:prstGeom>
          <a:gradFill rotWithShape="1">
            <a:gsLst>
              <a:gs pos="0">
                <a:srgbClr val="BBE0E3">
                  <a:shade val="51000"/>
                  <a:satMod val="130000"/>
                </a:srgbClr>
              </a:gs>
              <a:gs pos="80000">
                <a:srgbClr val="BBE0E3">
                  <a:shade val="93000"/>
                  <a:satMod val="130000"/>
                </a:srgbClr>
              </a:gs>
              <a:gs pos="100000">
                <a:srgbClr val="BBE0E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BBE0E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1635603" y="4602419"/>
            <a:ext cx="609600" cy="609600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946249" y="4206179"/>
            <a:ext cx="762000" cy="685800"/>
          </a:xfrm>
          <a:prstGeom prst="rect">
            <a:avLst/>
          </a:prstGeom>
          <a:gradFill rotWithShape="1">
            <a:gsLst>
              <a:gs pos="0">
                <a:srgbClr val="BBE0E3">
                  <a:shade val="51000"/>
                  <a:satMod val="130000"/>
                </a:srgbClr>
              </a:gs>
              <a:gs pos="80000">
                <a:srgbClr val="BBE0E3">
                  <a:shade val="93000"/>
                  <a:satMod val="130000"/>
                </a:srgbClr>
              </a:gs>
              <a:gs pos="100000">
                <a:srgbClr val="BBE0E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BBE0E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5022449" y="4251899"/>
            <a:ext cx="609600" cy="609600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>
            <a:off x="1039111" y="6493616"/>
            <a:ext cx="2254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039111" y="6493616"/>
            <a:ext cx="0" cy="706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Freeform 55"/>
          <p:cNvSpPr>
            <a:spLocks/>
          </p:cNvSpPr>
          <p:nvPr/>
        </p:nvSpPr>
        <p:spPr bwMode="auto">
          <a:xfrm>
            <a:off x="4164432" y="4206179"/>
            <a:ext cx="63020" cy="2012983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6133924" y="7102280"/>
            <a:ext cx="762000" cy="685800"/>
          </a:xfrm>
          <a:prstGeom prst="rect">
            <a:avLst/>
          </a:prstGeom>
          <a:gradFill rotWithShape="1">
            <a:gsLst>
              <a:gs pos="0">
                <a:srgbClr val="BBE0E3">
                  <a:shade val="51000"/>
                  <a:satMod val="130000"/>
                </a:srgbClr>
              </a:gs>
              <a:gs pos="80000">
                <a:srgbClr val="BBE0E3">
                  <a:shade val="93000"/>
                  <a:satMod val="130000"/>
                </a:srgbClr>
              </a:gs>
              <a:gs pos="100000">
                <a:srgbClr val="BBE0E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BBE0E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4" name="Oval 263"/>
          <p:cNvSpPr/>
          <p:nvPr/>
        </p:nvSpPr>
        <p:spPr>
          <a:xfrm>
            <a:off x="6210124" y="7148000"/>
            <a:ext cx="609600" cy="609600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728883" y="3187285"/>
            <a:ext cx="290513" cy="941454"/>
            <a:chOff x="6628116" y="3206890"/>
            <a:chExt cx="290513" cy="941454"/>
          </a:xfrm>
        </p:grpSpPr>
        <p:sp>
          <p:nvSpPr>
            <p:cNvPr id="135" name="Freeform 36"/>
            <p:cNvSpPr>
              <a:spLocks/>
            </p:cNvSpPr>
            <p:nvPr/>
          </p:nvSpPr>
          <p:spPr bwMode="auto">
            <a:xfrm>
              <a:off x="6628116" y="3206890"/>
              <a:ext cx="290513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" name="Group 164"/>
            <p:cNvGrpSpPr>
              <a:grpSpLocks/>
            </p:cNvGrpSpPr>
            <p:nvPr/>
          </p:nvGrpSpPr>
          <p:grpSpPr bwMode="auto">
            <a:xfrm>
              <a:off x="6628117" y="3360944"/>
              <a:ext cx="288925" cy="787400"/>
              <a:chOff x="1247" y="2496"/>
              <a:chExt cx="182" cy="496"/>
            </a:xfrm>
          </p:grpSpPr>
          <p:sp>
            <p:nvSpPr>
              <p:cNvPr id="267" name="Line 165"/>
              <p:cNvSpPr>
                <a:spLocks noChangeShapeType="1"/>
              </p:cNvSpPr>
              <p:nvPr/>
            </p:nvSpPr>
            <p:spPr bwMode="auto">
              <a:xfrm>
                <a:off x="1258" y="2740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" name="Line 166"/>
              <p:cNvSpPr>
                <a:spLocks noChangeShapeType="1"/>
              </p:cNvSpPr>
              <p:nvPr/>
            </p:nvSpPr>
            <p:spPr bwMode="auto">
              <a:xfrm>
                <a:off x="1421" y="2740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9" name="Group 167"/>
              <p:cNvGrpSpPr>
                <a:grpSpLocks/>
              </p:cNvGrpSpPr>
              <p:nvPr/>
            </p:nvGrpSpPr>
            <p:grpSpPr bwMode="auto">
              <a:xfrm>
                <a:off x="1247" y="2496"/>
                <a:ext cx="182" cy="331"/>
                <a:chOff x="1247" y="2496"/>
                <a:chExt cx="182" cy="331"/>
              </a:xfrm>
            </p:grpSpPr>
            <p:sp>
              <p:nvSpPr>
                <p:cNvPr id="270" name="Freeform 168"/>
                <p:cNvSpPr>
                  <a:spLocks/>
                </p:cNvSpPr>
                <p:nvPr/>
              </p:nvSpPr>
              <p:spPr bwMode="auto">
                <a:xfrm>
                  <a:off x="1248" y="2496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1" name="Freeform 169"/>
                <p:cNvSpPr>
                  <a:spLocks/>
                </p:cNvSpPr>
                <p:nvPr/>
              </p:nvSpPr>
              <p:spPr bwMode="auto">
                <a:xfrm>
                  <a:off x="1247" y="2684"/>
                  <a:ext cx="182" cy="142"/>
                </a:xfrm>
                <a:custGeom>
                  <a:avLst/>
                  <a:gdLst>
                    <a:gd name="T0" fmla="*/ 2 w 182"/>
                    <a:gd name="T1" fmla="*/ 0 h 142"/>
                    <a:gd name="T2" fmla="*/ 180 w 182"/>
                    <a:gd name="T3" fmla="*/ 0 h 142"/>
                    <a:gd name="T4" fmla="*/ 182 w 182"/>
                    <a:gd name="T5" fmla="*/ 75 h 142"/>
                    <a:gd name="T6" fmla="*/ 146 w 182"/>
                    <a:gd name="T7" fmla="*/ 142 h 142"/>
                    <a:gd name="T8" fmla="*/ 35 w 182"/>
                    <a:gd name="T9" fmla="*/ 142 h 142"/>
                    <a:gd name="T10" fmla="*/ 0 w 182"/>
                    <a:gd name="T11" fmla="*/ 78 h 142"/>
                    <a:gd name="T12" fmla="*/ 2 w 182"/>
                    <a:gd name="T13" fmla="*/ 0 h 1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142"/>
                    <a:gd name="T23" fmla="*/ 182 w 182"/>
                    <a:gd name="T24" fmla="*/ 142 h 14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142">
                      <a:moveTo>
                        <a:pt x="2" y="0"/>
                      </a:moveTo>
                      <a:lnTo>
                        <a:pt x="180" y="0"/>
                      </a:lnTo>
                      <a:lnTo>
                        <a:pt x="182" y="75"/>
                      </a:lnTo>
                      <a:lnTo>
                        <a:pt x="146" y="142"/>
                      </a:lnTo>
                      <a:lnTo>
                        <a:pt x="35" y="142"/>
                      </a:lnTo>
                      <a:lnTo>
                        <a:pt x="0" y="78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72" name="Group 164"/>
          <p:cNvGrpSpPr>
            <a:grpSpLocks/>
          </p:cNvGrpSpPr>
          <p:nvPr/>
        </p:nvGrpSpPr>
        <p:grpSpPr bwMode="auto">
          <a:xfrm>
            <a:off x="6382729" y="3341339"/>
            <a:ext cx="288925" cy="787400"/>
            <a:chOff x="1247" y="2496"/>
            <a:chExt cx="182" cy="496"/>
          </a:xfrm>
        </p:grpSpPr>
        <p:sp>
          <p:nvSpPr>
            <p:cNvPr id="273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5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276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300" name="Straight Connector 299"/>
          <p:cNvCxnSpPr/>
          <p:nvPr/>
        </p:nvCxnSpPr>
        <p:spPr>
          <a:xfrm>
            <a:off x="6919074" y="6493616"/>
            <a:ext cx="0" cy="706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4238183" y="6493616"/>
            <a:ext cx="26808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2" name="Freeform 55"/>
          <p:cNvSpPr>
            <a:spLocks/>
          </p:cNvSpPr>
          <p:nvPr/>
        </p:nvSpPr>
        <p:spPr bwMode="auto">
          <a:xfrm flipH="1">
            <a:off x="3276600" y="4206179"/>
            <a:ext cx="57048" cy="2008339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9" name="Group 13"/>
          <p:cNvGrpSpPr>
            <a:grpSpLocks/>
          </p:cNvGrpSpPr>
          <p:nvPr/>
        </p:nvGrpSpPr>
        <p:grpSpPr bwMode="auto">
          <a:xfrm>
            <a:off x="6156471" y="3260552"/>
            <a:ext cx="393700" cy="1271588"/>
            <a:chOff x="2496" y="4380"/>
            <a:chExt cx="236" cy="690"/>
          </a:xfrm>
        </p:grpSpPr>
        <p:sp>
          <p:nvSpPr>
            <p:cNvPr id="340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1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47" name="Freeform 55"/>
          <p:cNvSpPr>
            <a:spLocks/>
          </p:cNvSpPr>
          <p:nvPr/>
        </p:nvSpPr>
        <p:spPr bwMode="auto">
          <a:xfrm flipH="1">
            <a:off x="4031863" y="3185870"/>
            <a:ext cx="542802" cy="1446593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4" name="Group 330"/>
          <p:cNvGrpSpPr>
            <a:grpSpLocks/>
          </p:cNvGrpSpPr>
          <p:nvPr/>
        </p:nvGrpSpPr>
        <p:grpSpPr bwMode="auto">
          <a:xfrm>
            <a:off x="4723919" y="3470514"/>
            <a:ext cx="227013" cy="869950"/>
            <a:chOff x="912" y="1296"/>
            <a:chExt cx="143" cy="548"/>
          </a:xfrm>
        </p:grpSpPr>
        <p:sp>
          <p:nvSpPr>
            <p:cNvPr id="355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7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58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03" name="Freeform 55"/>
          <p:cNvSpPr>
            <a:spLocks/>
          </p:cNvSpPr>
          <p:nvPr/>
        </p:nvSpPr>
        <p:spPr bwMode="auto">
          <a:xfrm flipH="1">
            <a:off x="4167446" y="3300652"/>
            <a:ext cx="766103" cy="1876798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Freeform 55"/>
          <p:cNvSpPr>
            <a:spLocks/>
          </p:cNvSpPr>
          <p:nvPr/>
        </p:nvSpPr>
        <p:spPr bwMode="auto">
          <a:xfrm>
            <a:off x="2319743" y="3741193"/>
            <a:ext cx="986031" cy="1399424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8" name="Group 13"/>
          <p:cNvGrpSpPr>
            <a:grpSpLocks/>
          </p:cNvGrpSpPr>
          <p:nvPr/>
        </p:nvGrpSpPr>
        <p:grpSpPr bwMode="auto">
          <a:xfrm>
            <a:off x="3136741" y="2861958"/>
            <a:ext cx="393700" cy="1271588"/>
            <a:chOff x="2496" y="4380"/>
            <a:chExt cx="236" cy="690"/>
          </a:xfrm>
        </p:grpSpPr>
        <p:sp>
          <p:nvSpPr>
            <p:cNvPr id="389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0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91" name="Group 13"/>
          <p:cNvGrpSpPr>
            <a:grpSpLocks/>
          </p:cNvGrpSpPr>
          <p:nvPr/>
        </p:nvGrpSpPr>
        <p:grpSpPr bwMode="auto">
          <a:xfrm>
            <a:off x="3860660" y="2856438"/>
            <a:ext cx="393700" cy="1271588"/>
            <a:chOff x="2496" y="4380"/>
            <a:chExt cx="236" cy="690"/>
          </a:xfrm>
        </p:grpSpPr>
        <p:sp>
          <p:nvSpPr>
            <p:cNvPr id="392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3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409" name="Straight Connector 408"/>
          <p:cNvCxnSpPr/>
          <p:nvPr/>
        </p:nvCxnSpPr>
        <p:spPr>
          <a:xfrm>
            <a:off x="3293303" y="6493616"/>
            <a:ext cx="944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>
            <a:off x="1039111" y="7199630"/>
            <a:ext cx="5094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420603" y="6677370"/>
            <a:ext cx="79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BOX A</a:t>
            </a:r>
            <a:endParaRPr lang="en-US" b="1" dirty="0"/>
          </a:p>
        </p:txBody>
      </p:sp>
      <p:grpSp>
        <p:nvGrpSpPr>
          <p:cNvPr id="108" name="Group 29"/>
          <p:cNvGrpSpPr>
            <a:grpSpLocks/>
          </p:cNvGrpSpPr>
          <p:nvPr/>
        </p:nvGrpSpPr>
        <p:grpSpPr bwMode="auto">
          <a:xfrm>
            <a:off x="1180991" y="3965900"/>
            <a:ext cx="287338" cy="790575"/>
            <a:chOff x="528" y="240"/>
            <a:chExt cx="181" cy="498"/>
          </a:xfrm>
        </p:grpSpPr>
        <p:sp>
          <p:nvSpPr>
            <p:cNvPr id="109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49175" y="3959550"/>
            <a:ext cx="292070" cy="790575"/>
            <a:chOff x="849175" y="3959550"/>
            <a:chExt cx="292070" cy="790575"/>
          </a:xfrm>
        </p:grpSpPr>
        <p:grpSp>
          <p:nvGrpSpPr>
            <p:cNvPr id="112" name="Group 29"/>
            <p:cNvGrpSpPr>
              <a:grpSpLocks/>
            </p:cNvGrpSpPr>
            <p:nvPr/>
          </p:nvGrpSpPr>
          <p:grpSpPr bwMode="auto">
            <a:xfrm>
              <a:off x="849175" y="3959550"/>
              <a:ext cx="287338" cy="790575"/>
              <a:chOff x="528" y="240"/>
              <a:chExt cx="181" cy="498"/>
            </a:xfrm>
          </p:grpSpPr>
          <p:sp>
            <p:nvSpPr>
              <p:cNvPr id="113" name="Line 30"/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Line 31"/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Freeform 32"/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6" name="Freeform 36"/>
            <p:cNvSpPr>
              <a:spLocks/>
            </p:cNvSpPr>
            <p:nvPr/>
          </p:nvSpPr>
          <p:spPr bwMode="auto">
            <a:xfrm>
              <a:off x="850732" y="4148344"/>
              <a:ext cx="290513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293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74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Carlson</dc:creator>
  <cp:lastModifiedBy>Matt Carlson</cp:lastModifiedBy>
  <cp:revision>18</cp:revision>
  <dcterms:created xsi:type="dcterms:W3CDTF">2015-11-17T06:09:21Z</dcterms:created>
  <dcterms:modified xsi:type="dcterms:W3CDTF">2016-03-27T01:11:55Z</dcterms:modified>
</cp:coreProperties>
</file>