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7315200" cy="9601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28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9474A-1481-48D7-A798-8B034DE0382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54250" y="1143000"/>
            <a:ext cx="2349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ABCD9-670F-4AB7-809A-76496EB1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31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8E8-B4FD-41A5-BF20-8D58A6FB79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1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71308"/>
            <a:ext cx="6217920" cy="334264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42853"/>
            <a:ext cx="5486400" cy="2318067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2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11175"/>
            <a:ext cx="1577340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11175"/>
            <a:ext cx="4640580" cy="813657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0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393635"/>
            <a:ext cx="6309360" cy="399383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425250"/>
            <a:ext cx="6309360" cy="2100262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3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555875"/>
            <a:ext cx="3108960" cy="6091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555875"/>
            <a:ext cx="3108960" cy="6091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1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11177"/>
            <a:ext cx="630936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353628"/>
            <a:ext cx="3094672" cy="115347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507105"/>
            <a:ext cx="3094672" cy="51584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353628"/>
            <a:ext cx="3109913" cy="115347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507105"/>
            <a:ext cx="3109913" cy="51584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6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8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4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82397"/>
            <a:ext cx="3703320" cy="6823075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880360"/>
            <a:ext cx="2359342" cy="5336223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9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82397"/>
            <a:ext cx="3703320" cy="6823075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880360"/>
            <a:ext cx="2359342" cy="5336223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6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11177"/>
            <a:ext cx="630936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555875"/>
            <a:ext cx="630936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898892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BA602-BFE6-4DDF-AA0E-AF43599AAB5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898892"/>
            <a:ext cx="2468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898892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9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292"/>
          <p:cNvGrpSpPr>
            <a:grpSpLocks/>
          </p:cNvGrpSpPr>
          <p:nvPr/>
        </p:nvGrpSpPr>
        <p:grpSpPr bwMode="auto">
          <a:xfrm flipH="1">
            <a:off x="4434198" y="5049259"/>
            <a:ext cx="222250" cy="858838"/>
            <a:chOff x="384" y="816"/>
            <a:chExt cx="140" cy="541"/>
          </a:xfrm>
        </p:grpSpPr>
        <p:sp>
          <p:nvSpPr>
            <p:cNvPr id="56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1" name="Group 29"/>
          <p:cNvGrpSpPr>
            <a:grpSpLocks/>
          </p:cNvGrpSpPr>
          <p:nvPr/>
        </p:nvGrpSpPr>
        <p:grpSpPr bwMode="auto">
          <a:xfrm>
            <a:off x="626483" y="4417018"/>
            <a:ext cx="287338" cy="790575"/>
            <a:chOff x="528" y="240"/>
            <a:chExt cx="181" cy="498"/>
          </a:xfrm>
        </p:grpSpPr>
        <p:sp>
          <p:nvSpPr>
            <p:cNvPr id="142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1" name="Group 29"/>
          <p:cNvGrpSpPr>
            <a:grpSpLocks/>
          </p:cNvGrpSpPr>
          <p:nvPr/>
        </p:nvGrpSpPr>
        <p:grpSpPr bwMode="auto">
          <a:xfrm>
            <a:off x="971967" y="4424638"/>
            <a:ext cx="287338" cy="790575"/>
            <a:chOff x="528" y="240"/>
            <a:chExt cx="181" cy="498"/>
          </a:xfrm>
        </p:grpSpPr>
        <p:sp>
          <p:nvSpPr>
            <p:cNvPr id="162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6" name="TextBox 13"/>
          <p:cNvSpPr txBox="1">
            <a:spLocks noChangeArrowheads="1"/>
          </p:cNvSpPr>
          <p:nvPr/>
        </p:nvSpPr>
        <p:spPr bwMode="auto">
          <a:xfrm>
            <a:off x="557964" y="4115393"/>
            <a:ext cx="425116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 smtClean="0"/>
              <a:t>T1</a:t>
            </a:r>
            <a:endParaRPr lang="en-US" altLang="en-US" sz="1600" dirty="0"/>
          </a:p>
        </p:txBody>
      </p:sp>
      <p:sp>
        <p:nvSpPr>
          <p:cNvPr id="187" name="TextBox 13"/>
          <p:cNvSpPr txBox="1">
            <a:spLocks noChangeArrowheads="1"/>
          </p:cNvSpPr>
          <p:nvPr/>
        </p:nvSpPr>
        <p:spPr bwMode="auto">
          <a:xfrm>
            <a:off x="908088" y="4112865"/>
            <a:ext cx="425116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 smtClean="0"/>
              <a:t>T2</a:t>
            </a:r>
            <a:endParaRPr lang="en-US" altLang="en-US" sz="1600" dirty="0"/>
          </a:p>
        </p:txBody>
      </p:sp>
      <p:sp>
        <p:nvSpPr>
          <p:cNvPr id="189" name="TextBox 13"/>
          <p:cNvSpPr txBox="1">
            <a:spLocks noChangeArrowheads="1"/>
          </p:cNvSpPr>
          <p:nvPr/>
        </p:nvSpPr>
        <p:spPr bwMode="auto">
          <a:xfrm>
            <a:off x="1511950" y="8480965"/>
            <a:ext cx="4841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 smtClean="0"/>
              <a:t>P</a:t>
            </a:r>
            <a:r>
              <a:rPr lang="en-US" altLang="en-US" sz="1600" dirty="0"/>
              <a:t>1</a:t>
            </a:r>
            <a:endParaRPr lang="en-US" altLang="en-US" sz="1600" dirty="0"/>
          </a:p>
        </p:txBody>
      </p:sp>
      <p:sp>
        <p:nvSpPr>
          <p:cNvPr id="42" name="Freeform 6"/>
          <p:cNvSpPr>
            <a:spLocks/>
          </p:cNvSpPr>
          <p:nvPr/>
        </p:nvSpPr>
        <p:spPr bwMode="auto">
          <a:xfrm>
            <a:off x="1459142" y="7215753"/>
            <a:ext cx="494044" cy="1265212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301"/>
          <p:cNvSpPr>
            <a:spLocks/>
          </p:cNvSpPr>
          <p:nvPr/>
        </p:nvSpPr>
        <p:spPr bwMode="auto">
          <a:xfrm flipH="1">
            <a:off x="1366881" y="4342940"/>
            <a:ext cx="140562" cy="1308036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rgbClr val="BBE0E3">
              <a:alpha val="4392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" name="Group 29"/>
          <p:cNvGrpSpPr>
            <a:grpSpLocks/>
          </p:cNvGrpSpPr>
          <p:nvPr/>
        </p:nvGrpSpPr>
        <p:grpSpPr bwMode="auto">
          <a:xfrm>
            <a:off x="5454951" y="4703267"/>
            <a:ext cx="287338" cy="790575"/>
            <a:chOff x="528" y="240"/>
            <a:chExt cx="181" cy="498"/>
          </a:xfrm>
        </p:grpSpPr>
        <p:sp>
          <p:nvSpPr>
            <p:cNvPr id="50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" name="TextBox 13"/>
          <p:cNvSpPr txBox="1">
            <a:spLocks noChangeArrowheads="1"/>
          </p:cNvSpPr>
          <p:nvPr/>
        </p:nvSpPr>
        <p:spPr bwMode="auto">
          <a:xfrm>
            <a:off x="4351608" y="4709534"/>
            <a:ext cx="425116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 smtClean="0"/>
              <a:t>T6</a:t>
            </a:r>
            <a:endParaRPr lang="en-US" altLang="en-US" sz="1600" dirty="0"/>
          </a:p>
        </p:txBody>
      </p:sp>
      <p:sp>
        <p:nvSpPr>
          <p:cNvPr id="54" name="TextBox 13"/>
          <p:cNvSpPr txBox="1">
            <a:spLocks noChangeArrowheads="1"/>
          </p:cNvSpPr>
          <p:nvPr/>
        </p:nvSpPr>
        <p:spPr bwMode="auto">
          <a:xfrm>
            <a:off x="5391072" y="4391494"/>
            <a:ext cx="425116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 smtClean="0"/>
              <a:t>T4</a:t>
            </a:r>
            <a:endParaRPr lang="en-US" altLang="en-US" sz="16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2042918" y="5006637"/>
            <a:ext cx="23549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067338" y="8480032"/>
            <a:ext cx="23549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2161125" y="5003040"/>
            <a:ext cx="21437" cy="34850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13"/>
          <p:cNvSpPr txBox="1">
            <a:spLocks noChangeArrowheads="1"/>
          </p:cNvSpPr>
          <p:nvPr/>
        </p:nvSpPr>
        <p:spPr bwMode="auto">
          <a:xfrm>
            <a:off x="1490790" y="6477175"/>
            <a:ext cx="59205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100" dirty="0" smtClean="0"/>
              <a:t>15 yards</a:t>
            </a:r>
            <a:endParaRPr lang="en-US" altLang="en-US" sz="1100" dirty="0"/>
          </a:p>
        </p:txBody>
      </p:sp>
      <p:sp>
        <p:nvSpPr>
          <p:cNvPr id="72" name="TextBox 13"/>
          <p:cNvSpPr txBox="1">
            <a:spLocks noChangeArrowheads="1"/>
          </p:cNvSpPr>
          <p:nvPr/>
        </p:nvSpPr>
        <p:spPr bwMode="auto">
          <a:xfrm>
            <a:off x="1921881" y="4733414"/>
            <a:ext cx="59205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100" dirty="0" smtClean="0"/>
              <a:t>Berm</a:t>
            </a:r>
            <a:endParaRPr lang="en-US" altLang="en-US" sz="1100" dirty="0"/>
          </a:p>
        </p:txBody>
      </p:sp>
      <p:grpSp>
        <p:nvGrpSpPr>
          <p:cNvPr id="78" name="Group 29"/>
          <p:cNvGrpSpPr>
            <a:grpSpLocks/>
          </p:cNvGrpSpPr>
          <p:nvPr/>
        </p:nvGrpSpPr>
        <p:grpSpPr bwMode="auto">
          <a:xfrm>
            <a:off x="2784102" y="5630841"/>
            <a:ext cx="287338" cy="790575"/>
            <a:chOff x="528" y="240"/>
            <a:chExt cx="181" cy="498"/>
          </a:xfrm>
        </p:grpSpPr>
        <p:sp>
          <p:nvSpPr>
            <p:cNvPr id="79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5" name="Group 13"/>
          <p:cNvGrpSpPr>
            <a:grpSpLocks/>
          </p:cNvGrpSpPr>
          <p:nvPr/>
        </p:nvGrpSpPr>
        <p:grpSpPr bwMode="auto">
          <a:xfrm>
            <a:off x="2607878" y="5512728"/>
            <a:ext cx="393700" cy="1271588"/>
            <a:chOff x="2496" y="4380"/>
            <a:chExt cx="236" cy="690"/>
          </a:xfrm>
        </p:grpSpPr>
        <p:sp>
          <p:nvSpPr>
            <p:cNvPr id="166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7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4" name="Freeform 6"/>
          <p:cNvSpPr>
            <a:spLocks/>
          </p:cNvSpPr>
          <p:nvPr/>
        </p:nvSpPr>
        <p:spPr bwMode="auto">
          <a:xfrm>
            <a:off x="3745150" y="5633180"/>
            <a:ext cx="1479998" cy="10965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6" name="Group 29"/>
          <p:cNvGrpSpPr>
            <a:grpSpLocks/>
          </p:cNvGrpSpPr>
          <p:nvPr/>
        </p:nvGrpSpPr>
        <p:grpSpPr bwMode="auto">
          <a:xfrm>
            <a:off x="4728641" y="4718377"/>
            <a:ext cx="287338" cy="790575"/>
            <a:chOff x="528" y="240"/>
            <a:chExt cx="181" cy="498"/>
          </a:xfrm>
        </p:grpSpPr>
        <p:sp>
          <p:nvSpPr>
            <p:cNvPr id="8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" name="TextBox 13"/>
          <p:cNvSpPr txBox="1">
            <a:spLocks noChangeArrowheads="1"/>
          </p:cNvSpPr>
          <p:nvPr/>
        </p:nvSpPr>
        <p:spPr bwMode="auto">
          <a:xfrm>
            <a:off x="4664762" y="4406604"/>
            <a:ext cx="425116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 smtClean="0"/>
              <a:t>T5</a:t>
            </a:r>
            <a:endParaRPr lang="en-US" altLang="en-US" sz="1600" dirty="0"/>
          </a:p>
        </p:txBody>
      </p:sp>
      <p:sp>
        <p:nvSpPr>
          <p:cNvPr id="91" name="TextBox 13"/>
          <p:cNvSpPr txBox="1">
            <a:spLocks noChangeArrowheads="1"/>
          </p:cNvSpPr>
          <p:nvPr/>
        </p:nvSpPr>
        <p:spPr bwMode="auto">
          <a:xfrm>
            <a:off x="2740936" y="5230736"/>
            <a:ext cx="425116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 smtClean="0"/>
              <a:t>T3</a:t>
            </a:r>
            <a:endParaRPr lang="en-US" altLang="en-US" sz="1600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3389356" y="4998223"/>
            <a:ext cx="23549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389355" y="6714433"/>
            <a:ext cx="23549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 flipV="1">
            <a:off x="3507564" y="4994627"/>
            <a:ext cx="7588" cy="17198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3"/>
          <p:cNvSpPr txBox="1">
            <a:spLocks noChangeArrowheads="1"/>
          </p:cNvSpPr>
          <p:nvPr/>
        </p:nvSpPr>
        <p:spPr bwMode="auto">
          <a:xfrm>
            <a:off x="3032798" y="5353413"/>
            <a:ext cx="59205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100" dirty="0" smtClean="0"/>
              <a:t>10 yards</a:t>
            </a:r>
            <a:endParaRPr lang="en-US" altLang="en-US" sz="1100" dirty="0"/>
          </a:p>
        </p:txBody>
      </p:sp>
      <p:sp>
        <p:nvSpPr>
          <p:cNvPr id="103" name="TextBox 13"/>
          <p:cNvSpPr txBox="1">
            <a:spLocks noChangeArrowheads="1"/>
          </p:cNvSpPr>
          <p:nvPr/>
        </p:nvSpPr>
        <p:spPr bwMode="auto">
          <a:xfrm>
            <a:off x="3268319" y="4725000"/>
            <a:ext cx="59205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100" dirty="0" smtClean="0"/>
              <a:t>Berm</a:t>
            </a:r>
            <a:endParaRPr lang="en-US" altLang="en-US" sz="1100" dirty="0"/>
          </a:p>
        </p:txBody>
      </p:sp>
      <p:sp>
        <p:nvSpPr>
          <p:cNvPr id="108" name="TextBox 13"/>
          <p:cNvSpPr txBox="1">
            <a:spLocks noChangeArrowheads="1"/>
          </p:cNvSpPr>
          <p:nvPr/>
        </p:nvSpPr>
        <p:spPr bwMode="auto">
          <a:xfrm>
            <a:off x="4875413" y="6714433"/>
            <a:ext cx="4841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 smtClean="0"/>
              <a:t>P</a:t>
            </a:r>
            <a:r>
              <a:rPr lang="en-US" altLang="en-US" sz="1600" dirty="0"/>
              <a:t>2</a:t>
            </a:r>
          </a:p>
        </p:txBody>
      </p:sp>
      <p:graphicFrame>
        <p:nvGraphicFramePr>
          <p:cNvPr id="10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66142"/>
              </p:ext>
            </p:extLst>
          </p:nvPr>
        </p:nvGraphicFramePr>
        <p:xfrm>
          <a:off x="152400" y="152400"/>
          <a:ext cx="7010400" cy="3208337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Renton Fish and Game Club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Surprise!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Designer: Matt Carlson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You are at the phone booth when a group of bad guys decide they need to make </a:t>
                      </a: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an urgent 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call and open fire. Defend your life and flee the area!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P1, strong hand touching ear, gun loaded and holstered.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              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12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rounds min,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Unlimited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6 threat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HITS:        Best 2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on all targets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2288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draw and engage T1-T2 with at least 2 shots each from cover of P1. Engage T3 with at least 2 shots on the move to cover of P2. From cover of P2 engage T4-T6 with at least 2 shots each.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0" name="Picture 36" descr="C:\Documents and Settings\Administrator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339725"/>
            <a:ext cx="9144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93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579</TotalTime>
  <Words>140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Carlson</dc:creator>
  <cp:lastModifiedBy>Matt Carlson</cp:lastModifiedBy>
  <cp:revision>34</cp:revision>
  <dcterms:created xsi:type="dcterms:W3CDTF">2015-11-17T06:09:21Z</dcterms:created>
  <dcterms:modified xsi:type="dcterms:W3CDTF">2016-05-20T03:15:57Z</dcterms:modified>
</cp:coreProperties>
</file>