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0DFE000-7932-44B3-A8DB-3E64FC5D66BA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9E271B-E513-4467-A621-BA0BA8690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1173B1-34C8-421E-A5BF-A6A7CE1A4ABD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B7753-7ED1-498C-93F1-3BA86C576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79E8C-4633-450E-A109-66AECB31E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1DB3-8A45-4E6C-8B46-6CBCBD21B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F0BFB-21E6-4DBA-BD2D-56D75C6A5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1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A52A-A440-489E-BEA5-048E64E92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4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F105-C675-4476-8237-601133FDB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2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EB97A-C771-4B67-B7BC-89E698306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9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3B90B-64CA-46CE-AAFD-24C6BB3AE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682F-0998-4DBC-B37F-105787786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0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961F-5E8A-4E19-BC8B-B8F86840C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9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02A0-80C4-46E5-8CD3-3C541F098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451822A6-F1B6-4002-95B9-6F3D34DAF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2362200" y="6003233"/>
            <a:ext cx="1879602" cy="11153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9" name="TextBox 13"/>
          <p:cNvSpPr txBox="1">
            <a:spLocks noChangeArrowheads="1"/>
          </p:cNvSpPr>
          <p:nvPr/>
        </p:nvSpPr>
        <p:spPr bwMode="auto">
          <a:xfrm>
            <a:off x="3005733" y="6329993"/>
            <a:ext cx="532219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X </a:t>
            </a:r>
            <a:r>
              <a:rPr lang="en-US" altLang="en-US" sz="1600" dirty="0" err="1" smtClean="0"/>
              <a:t>X</a:t>
            </a:r>
            <a:endParaRPr lang="en-US" altLang="en-US" sz="1600" dirty="0"/>
          </a:p>
        </p:txBody>
      </p: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3074653" y="7118546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P1</a:t>
            </a:r>
            <a:endParaRPr lang="en-US" altLang="en-US" sz="1600" dirty="0"/>
          </a:p>
        </p:txBody>
      </p:sp>
      <p:sp>
        <p:nvSpPr>
          <p:cNvPr id="119" name="TextBox 13"/>
          <p:cNvSpPr txBox="1">
            <a:spLocks noChangeArrowheads="1"/>
          </p:cNvSpPr>
          <p:nvPr/>
        </p:nvSpPr>
        <p:spPr bwMode="auto">
          <a:xfrm>
            <a:off x="3945773" y="7118546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P2</a:t>
            </a:r>
            <a:endParaRPr lang="en-US" altLang="en-US" sz="1600" dirty="0"/>
          </a:p>
        </p:txBody>
      </p:sp>
      <p:sp>
        <p:nvSpPr>
          <p:cNvPr id="122" name="TextBox 13"/>
          <p:cNvSpPr txBox="1">
            <a:spLocks noChangeArrowheads="1"/>
          </p:cNvSpPr>
          <p:nvPr/>
        </p:nvSpPr>
        <p:spPr bwMode="auto">
          <a:xfrm>
            <a:off x="4900746" y="4248629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T</a:t>
            </a:r>
            <a:r>
              <a:rPr lang="en-US" altLang="en-US" sz="1600" dirty="0" smtClean="0"/>
              <a:t>1</a:t>
            </a:r>
            <a:endParaRPr lang="en-US" altLang="en-US" sz="1600" dirty="0"/>
          </a:p>
        </p:txBody>
      </p:sp>
      <p:sp>
        <p:nvSpPr>
          <p:cNvPr id="123" name="TextBox 13"/>
          <p:cNvSpPr txBox="1">
            <a:spLocks noChangeArrowheads="1"/>
          </p:cNvSpPr>
          <p:nvPr/>
        </p:nvSpPr>
        <p:spPr bwMode="auto">
          <a:xfrm>
            <a:off x="1624380" y="4183526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</a:t>
            </a:r>
            <a:r>
              <a:rPr lang="en-US" altLang="en-US" sz="1600" dirty="0"/>
              <a:t>2</a:t>
            </a:r>
          </a:p>
        </p:txBody>
      </p:sp>
      <p:sp>
        <p:nvSpPr>
          <p:cNvPr id="124" name="TextBox 13"/>
          <p:cNvSpPr txBox="1">
            <a:spLocks noChangeArrowheads="1"/>
          </p:cNvSpPr>
          <p:nvPr/>
        </p:nvSpPr>
        <p:spPr bwMode="auto">
          <a:xfrm>
            <a:off x="3241123" y="3360737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</a:t>
            </a:r>
            <a:r>
              <a:rPr lang="en-US" altLang="en-US" sz="1600" dirty="0"/>
              <a:t>3</a:t>
            </a:r>
          </a:p>
        </p:txBody>
      </p:sp>
      <p:sp>
        <p:nvSpPr>
          <p:cNvPr id="125" name="TextBox 13"/>
          <p:cNvSpPr txBox="1">
            <a:spLocks noChangeArrowheads="1"/>
          </p:cNvSpPr>
          <p:nvPr/>
        </p:nvSpPr>
        <p:spPr bwMode="auto">
          <a:xfrm>
            <a:off x="2839939" y="3373700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</a:t>
            </a:r>
            <a:r>
              <a:rPr lang="en-US" altLang="en-US" sz="1600" dirty="0"/>
              <a:t>4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831852" y="4109096"/>
            <a:ext cx="768348" cy="41039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562600" y="4155966"/>
            <a:ext cx="838200" cy="41039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292"/>
          <p:cNvGrpSpPr>
            <a:grpSpLocks/>
          </p:cNvGrpSpPr>
          <p:nvPr/>
        </p:nvGrpSpPr>
        <p:grpSpPr bwMode="auto">
          <a:xfrm flipH="1">
            <a:off x="1727232" y="4479743"/>
            <a:ext cx="222250" cy="858838"/>
            <a:chOff x="384" y="816"/>
            <a:chExt cx="140" cy="541"/>
          </a:xfrm>
        </p:grpSpPr>
        <p:sp>
          <p:nvSpPr>
            <p:cNvPr id="13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88"/>
          <p:cNvGrpSpPr>
            <a:grpSpLocks/>
          </p:cNvGrpSpPr>
          <p:nvPr/>
        </p:nvGrpSpPr>
        <p:grpSpPr bwMode="auto">
          <a:xfrm>
            <a:off x="5002179" y="4550064"/>
            <a:ext cx="222250" cy="858838"/>
            <a:chOff x="384" y="816"/>
            <a:chExt cx="140" cy="541"/>
          </a:xfrm>
        </p:grpSpPr>
        <p:sp>
          <p:nvSpPr>
            <p:cNvPr id="14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" name="Group 29"/>
          <p:cNvGrpSpPr>
            <a:grpSpLocks/>
          </p:cNvGrpSpPr>
          <p:nvPr/>
        </p:nvGrpSpPr>
        <p:grpSpPr bwMode="auto">
          <a:xfrm>
            <a:off x="2975960" y="3650745"/>
            <a:ext cx="215520" cy="592977"/>
            <a:chOff x="528" y="240"/>
            <a:chExt cx="181" cy="498"/>
          </a:xfrm>
        </p:grpSpPr>
        <p:sp>
          <p:nvSpPr>
            <p:cNvPr id="14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29"/>
          <p:cNvGrpSpPr>
            <a:grpSpLocks/>
          </p:cNvGrpSpPr>
          <p:nvPr/>
        </p:nvGrpSpPr>
        <p:grpSpPr bwMode="auto">
          <a:xfrm>
            <a:off x="3331884" y="3650745"/>
            <a:ext cx="215520" cy="592977"/>
            <a:chOff x="528" y="240"/>
            <a:chExt cx="181" cy="498"/>
          </a:xfrm>
        </p:grpSpPr>
        <p:sp>
          <p:nvSpPr>
            <p:cNvPr id="14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2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033" y="3670332"/>
            <a:ext cx="285621" cy="64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802923" y="3929508"/>
            <a:ext cx="937842" cy="88114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" name="TextBox 13"/>
          <p:cNvSpPr txBox="1">
            <a:spLocks noChangeArrowheads="1"/>
          </p:cNvSpPr>
          <p:nvPr/>
        </p:nvSpPr>
        <p:spPr bwMode="auto">
          <a:xfrm>
            <a:off x="2266240" y="7118546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P2</a:t>
            </a:r>
            <a:endParaRPr lang="en-US" altLang="en-US" sz="1600" dirty="0"/>
          </a:p>
        </p:txBody>
      </p:sp>
      <p:graphicFrame>
        <p:nvGraphicFramePr>
          <p:cNvPr id="15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20893"/>
              </p:ext>
            </p:extLst>
          </p:nvPr>
        </p:nvGraphicFramePr>
        <p:xfrm>
          <a:off x="152400" y="152400"/>
          <a:ext cx="7010400" cy="3208337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Renton Fish and Game Club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Unwanted Vanpool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Designer: Matt Carlson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You are on a walk and find yourself in a bad neighborhood when a group of armed men take your child hostage. They fire at you as they move toward a blacked out van. Defend yourself and save your child!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P1, fingers touching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gun loaded and holstered.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rounds min,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Unlimited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threat, 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non-threat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HITS:        Best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on all targets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28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draw and move to either side of P2 and engage T1-T2 with at least 3 shots each. Move to cover of either side of P3 and engage T3-T4 with at least 3 shots each.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5" name="Picture 36" descr="C:\Documents and Settings\Administrator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339725"/>
            <a:ext cx="91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13"/>
          <p:cNvSpPr txBox="1">
            <a:spLocks noChangeArrowheads="1"/>
          </p:cNvSpPr>
          <p:nvPr/>
        </p:nvSpPr>
        <p:spPr bwMode="auto">
          <a:xfrm>
            <a:off x="3037416" y="4797688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P3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139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186</cp:revision>
  <dcterms:created xsi:type="dcterms:W3CDTF">2002-08-21T12:11:08Z</dcterms:created>
  <dcterms:modified xsi:type="dcterms:W3CDTF">2016-05-20T03:16:34Z</dcterms:modified>
  <cp:category>Shooting</cp:category>
</cp:coreProperties>
</file>