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8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92"/>
          <p:cNvGrpSpPr>
            <a:grpSpLocks/>
          </p:cNvGrpSpPr>
          <p:nvPr/>
        </p:nvGrpSpPr>
        <p:grpSpPr bwMode="auto">
          <a:xfrm flipH="1">
            <a:off x="4492119" y="3880915"/>
            <a:ext cx="222250" cy="858838"/>
            <a:chOff x="384" y="816"/>
            <a:chExt cx="140" cy="541"/>
          </a:xfrm>
        </p:grpSpPr>
        <p:sp>
          <p:nvSpPr>
            <p:cNvPr id="5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5084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Burnt Algae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Box A,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draw and engage targets 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22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110 points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1" name="Group 29"/>
          <p:cNvGrpSpPr>
            <a:grpSpLocks/>
          </p:cNvGrpSpPr>
          <p:nvPr/>
        </p:nvGrpSpPr>
        <p:grpSpPr bwMode="auto">
          <a:xfrm>
            <a:off x="816529" y="3446365"/>
            <a:ext cx="287338" cy="790575"/>
            <a:chOff x="528" y="240"/>
            <a:chExt cx="181" cy="498"/>
          </a:xfrm>
        </p:grpSpPr>
        <p:sp>
          <p:nvSpPr>
            <p:cNvPr id="14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"/>
          <p:cNvGrpSpPr>
            <a:grpSpLocks/>
          </p:cNvGrpSpPr>
          <p:nvPr/>
        </p:nvGrpSpPr>
        <p:grpSpPr bwMode="auto">
          <a:xfrm>
            <a:off x="1162013" y="3453985"/>
            <a:ext cx="287338" cy="790575"/>
            <a:chOff x="528" y="240"/>
            <a:chExt cx="181" cy="498"/>
          </a:xfrm>
        </p:grpSpPr>
        <p:sp>
          <p:nvSpPr>
            <p:cNvPr id="16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Freeform 6"/>
          <p:cNvSpPr>
            <a:spLocks/>
          </p:cNvSpPr>
          <p:nvPr/>
        </p:nvSpPr>
        <p:spPr bwMode="auto">
          <a:xfrm>
            <a:off x="1459142" y="6251111"/>
            <a:ext cx="494044" cy="1265212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01"/>
          <p:cNvSpPr>
            <a:spLocks/>
          </p:cNvSpPr>
          <p:nvPr/>
        </p:nvSpPr>
        <p:spPr bwMode="auto">
          <a:xfrm flipH="1">
            <a:off x="1366881" y="3378298"/>
            <a:ext cx="140562" cy="130803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5454951" y="3738625"/>
            <a:ext cx="287338" cy="790575"/>
            <a:chOff x="528" y="240"/>
            <a:chExt cx="181" cy="498"/>
          </a:xfrm>
        </p:grpSpPr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9"/>
          <p:cNvGrpSpPr>
            <a:grpSpLocks/>
          </p:cNvGrpSpPr>
          <p:nvPr/>
        </p:nvGrpSpPr>
        <p:grpSpPr bwMode="auto">
          <a:xfrm>
            <a:off x="3086026" y="4550923"/>
            <a:ext cx="287338" cy="790575"/>
            <a:chOff x="528" y="240"/>
            <a:chExt cx="181" cy="498"/>
          </a:xfrm>
        </p:grpSpPr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13"/>
          <p:cNvGrpSpPr>
            <a:grpSpLocks/>
          </p:cNvGrpSpPr>
          <p:nvPr/>
        </p:nvGrpSpPr>
        <p:grpSpPr bwMode="auto">
          <a:xfrm>
            <a:off x="2879757" y="4489430"/>
            <a:ext cx="393700" cy="1271588"/>
            <a:chOff x="2496" y="4380"/>
            <a:chExt cx="236" cy="690"/>
          </a:xfrm>
        </p:grpSpPr>
        <p:sp>
          <p:nvSpPr>
            <p:cNvPr id="16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6" name="Group 29"/>
          <p:cNvGrpSpPr>
            <a:grpSpLocks/>
          </p:cNvGrpSpPr>
          <p:nvPr/>
        </p:nvGrpSpPr>
        <p:grpSpPr bwMode="auto">
          <a:xfrm>
            <a:off x="4873552" y="3567507"/>
            <a:ext cx="287338" cy="790575"/>
            <a:chOff x="528" y="240"/>
            <a:chExt cx="181" cy="498"/>
          </a:xfrm>
        </p:grpSpPr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01364" y="7516323"/>
            <a:ext cx="609600" cy="609600"/>
            <a:chOff x="3429000" y="4267200"/>
            <a:chExt cx="609600" cy="609600"/>
          </a:xfrm>
        </p:grpSpPr>
        <p:sp>
          <p:nvSpPr>
            <p:cNvPr id="60" name="Rectangle 59"/>
            <p:cNvSpPr/>
            <p:nvPr/>
          </p:nvSpPr>
          <p:spPr>
            <a:xfrm>
              <a:off x="3429000" y="42672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29000" y="43873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 rot="19952898">
            <a:off x="3135429" y="6318021"/>
            <a:ext cx="2920483" cy="879443"/>
            <a:chOff x="3429000" y="4267200"/>
            <a:chExt cx="611655" cy="609600"/>
          </a:xfrm>
        </p:grpSpPr>
        <p:sp>
          <p:nvSpPr>
            <p:cNvPr id="63" name="Rectangle 62"/>
            <p:cNvSpPr/>
            <p:nvPr/>
          </p:nvSpPr>
          <p:spPr>
            <a:xfrm>
              <a:off x="3429000" y="42672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1055" y="44197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65" name="Group 21"/>
          <p:cNvGrpSpPr>
            <a:grpSpLocks/>
          </p:cNvGrpSpPr>
          <p:nvPr/>
        </p:nvGrpSpPr>
        <p:grpSpPr bwMode="auto">
          <a:xfrm>
            <a:off x="1745666" y="3452643"/>
            <a:ext cx="185738" cy="660400"/>
            <a:chOff x="5403" y="3457"/>
            <a:chExt cx="209" cy="755"/>
          </a:xfrm>
        </p:grpSpPr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" name="Group 288"/>
          <p:cNvGrpSpPr>
            <a:grpSpLocks/>
          </p:cNvGrpSpPr>
          <p:nvPr/>
        </p:nvGrpSpPr>
        <p:grpSpPr bwMode="auto">
          <a:xfrm>
            <a:off x="6285982" y="4589928"/>
            <a:ext cx="222250" cy="858838"/>
            <a:chOff x="384" y="816"/>
            <a:chExt cx="140" cy="541"/>
          </a:xfrm>
        </p:grpSpPr>
        <p:sp>
          <p:nvSpPr>
            <p:cNvPr id="8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88"/>
          <p:cNvGrpSpPr>
            <a:grpSpLocks/>
          </p:cNvGrpSpPr>
          <p:nvPr/>
        </p:nvGrpSpPr>
        <p:grpSpPr bwMode="auto">
          <a:xfrm>
            <a:off x="6533781" y="4778735"/>
            <a:ext cx="222250" cy="858838"/>
            <a:chOff x="384" y="816"/>
            <a:chExt cx="140" cy="541"/>
          </a:xfrm>
        </p:grpSpPr>
        <p:sp>
          <p:nvSpPr>
            <p:cNvPr id="9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/>
          <p:cNvGrpSpPr>
            <a:grpSpLocks/>
          </p:cNvGrpSpPr>
          <p:nvPr/>
        </p:nvGrpSpPr>
        <p:grpSpPr bwMode="auto">
          <a:xfrm>
            <a:off x="3421937" y="4550924"/>
            <a:ext cx="287338" cy="790575"/>
            <a:chOff x="528" y="240"/>
            <a:chExt cx="181" cy="498"/>
          </a:xfrm>
        </p:grpSpPr>
        <p:sp>
          <p:nvSpPr>
            <p:cNvPr id="9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2"/>
          <p:cNvGrpSpPr>
            <a:grpSpLocks/>
          </p:cNvGrpSpPr>
          <p:nvPr/>
        </p:nvGrpSpPr>
        <p:grpSpPr bwMode="auto">
          <a:xfrm flipH="1">
            <a:off x="177801" y="4794608"/>
            <a:ext cx="222250" cy="858838"/>
            <a:chOff x="384" y="816"/>
            <a:chExt cx="140" cy="541"/>
          </a:xfrm>
        </p:grpSpPr>
        <p:sp>
          <p:nvSpPr>
            <p:cNvPr id="10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1"/>
          <p:cNvGrpSpPr>
            <a:grpSpLocks/>
          </p:cNvGrpSpPr>
          <p:nvPr/>
        </p:nvGrpSpPr>
        <p:grpSpPr bwMode="auto">
          <a:xfrm>
            <a:off x="2028486" y="3631609"/>
            <a:ext cx="185738" cy="660400"/>
            <a:chOff x="5403" y="3457"/>
            <a:chExt cx="209" cy="755"/>
          </a:xfrm>
        </p:grpSpPr>
        <p:sp>
          <p:nvSpPr>
            <p:cNvPr id="11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7" name="Group 13"/>
          <p:cNvGrpSpPr>
            <a:grpSpLocks/>
          </p:cNvGrpSpPr>
          <p:nvPr/>
        </p:nvGrpSpPr>
        <p:grpSpPr bwMode="auto">
          <a:xfrm>
            <a:off x="2308604" y="3189166"/>
            <a:ext cx="393700" cy="1271588"/>
            <a:chOff x="2496" y="4380"/>
            <a:chExt cx="236" cy="690"/>
          </a:xfrm>
        </p:grpSpPr>
        <p:sp>
          <p:nvSpPr>
            <p:cNvPr id="11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4" name="Freeform 6"/>
          <p:cNvSpPr>
            <a:spLocks/>
          </p:cNvSpPr>
          <p:nvPr/>
        </p:nvSpPr>
        <p:spPr bwMode="auto">
          <a:xfrm>
            <a:off x="3745150" y="4668538"/>
            <a:ext cx="1479998" cy="10965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64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Matt Carlson</cp:lastModifiedBy>
  <cp:revision>30</cp:revision>
  <dcterms:created xsi:type="dcterms:W3CDTF">2015-11-17T06:09:21Z</dcterms:created>
  <dcterms:modified xsi:type="dcterms:W3CDTF">2016-05-20T04:11:54Z</dcterms:modified>
</cp:coreProperties>
</file>