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994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0DFE000-7932-44B3-A8DB-3E64FC5D66BA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9E271B-E513-4467-A621-BA0BA86902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1173B1-34C8-421E-A5BF-A6A7CE1A4ABD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B7753-7ED1-498C-93F1-3BA86C576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0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79E8C-4633-450E-A109-66AECB31E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51DB3-8A45-4E6C-8B46-6CBCBD21B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5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F0BFB-21E6-4DBA-BD2D-56D75C6A5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15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A52A-A440-489E-BEA5-048E64E92B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4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7F105-C675-4476-8237-601133FDB6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2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EB97A-C771-4B67-B7BC-89E698306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9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3B90B-64CA-46CE-AAFD-24C6BB3AE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A682F-0998-4DBC-B37F-105787786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30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F961F-5E8A-4E19-BC8B-B8F86840C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9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02A0-80C4-46E5-8CD3-3C541F098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37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451822A6-F1B6-4002-95B9-6F3D34DAF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92"/>
          <p:cNvGrpSpPr>
            <a:grpSpLocks/>
          </p:cNvGrpSpPr>
          <p:nvPr/>
        </p:nvGrpSpPr>
        <p:grpSpPr bwMode="auto">
          <a:xfrm flipH="1">
            <a:off x="714843" y="3533414"/>
            <a:ext cx="178418" cy="689460"/>
            <a:chOff x="384" y="816"/>
            <a:chExt cx="140" cy="541"/>
          </a:xfrm>
        </p:grpSpPr>
        <p:sp>
          <p:nvSpPr>
            <p:cNvPr id="21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0" name="Group 330"/>
          <p:cNvGrpSpPr>
            <a:grpSpLocks/>
          </p:cNvGrpSpPr>
          <p:nvPr/>
        </p:nvGrpSpPr>
        <p:grpSpPr bwMode="auto">
          <a:xfrm>
            <a:off x="2288073" y="4064540"/>
            <a:ext cx="171786" cy="658311"/>
            <a:chOff x="912" y="1296"/>
            <a:chExt cx="143" cy="548"/>
          </a:xfrm>
        </p:grpSpPr>
        <p:sp>
          <p:nvSpPr>
            <p:cNvPr id="20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0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3" name="Group 292"/>
          <p:cNvGrpSpPr>
            <a:grpSpLocks/>
          </p:cNvGrpSpPr>
          <p:nvPr/>
        </p:nvGrpSpPr>
        <p:grpSpPr bwMode="auto">
          <a:xfrm flipH="1">
            <a:off x="451240" y="4191268"/>
            <a:ext cx="191628" cy="740505"/>
            <a:chOff x="384" y="816"/>
            <a:chExt cx="140" cy="541"/>
          </a:xfrm>
        </p:grpSpPr>
        <p:sp>
          <p:nvSpPr>
            <p:cNvPr id="19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21"/>
          <p:cNvGrpSpPr>
            <a:grpSpLocks/>
          </p:cNvGrpSpPr>
          <p:nvPr/>
        </p:nvGrpSpPr>
        <p:grpSpPr bwMode="auto">
          <a:xfrm>
            <a:off x="3800927" y="3581400"/>
            <a:ext cx="104732" cy="372380"/>
            <a:chOff x="5403" y="3457"/>
            <a:chExt cx="209" cy="755"/>
          </a:xfrm>
        </p:grpSpPr>
        <p:sp>
          <p:nvSpPr>
            <p:cNvPr id="14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86119"/>
              </p:ext>
            </p:extLst>
          </p:nvPr>
        </p:nvGraphicFramePr>
        <p:xfrm>
          <a:off x="177800" y="165100"/>
          <a:ext cx="6997700" cy="209075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74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Catfish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5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7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23 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rounds, 115 points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Freeform 301"/>
          <p:cNvSpPr>
            <a:spLocks/>
          </p:cNvSpPr>
          <p:nvPr/>
        </p:nvSpPr>
        <p:spPr bwMode="auto">
          <a:xfrm>
            <a:off x="2451100" y="4576565"/>
            <a:ext cx="209551" cy="1522218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667000" y="4800600"/>
            <a:ext cx="1523999" cy="131066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" name="Freeform 301"/>
          <p:cNvSpPr>
            <a:spLocks/>
          </p:cNvSpPr>
          <p:nvPr/>
        </p:nvSpPr>
        <p:spPr bwMode="auto">
          <a:xfrm>
            <a:off x="2274630" y="4419599"/>
            <a:ext cx="170121" cy="1052279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799910" y="5337674"/>
            <a:ext cx="181290" cy="1444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799910" y="5029200"/>
            <a:ext cx="468371" cy="3084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981200" y="6477000"/>
            <a:ext cx="3124200" cy="304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90999" y="6111260"/>
            <a:ext cx="914401" cy="3657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21"/>
          <p:cNvGrpSpPr>
            <a:grpSpLocks/>
          </p:cNvGrpSpPr>
          <p:nvPr/>
        </p:nvGrpSpPr>
        <p:grpSpPr bwMode="auto">
          <a:xfrm>
            <a:off x="3788897" y="3675152"/>
            <a:ext cx="104732" cy="372380"/>
            <a:chOff x="5403" y="3457"/>
            <a:chExt cx="209" cy="755"/>
          </a:xfrm>
        </p:grpSpPr>
        <p:sp>
          <p:nvSpPr>
            <p:cNvPr id="87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4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7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8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47" name="Group 400"/>
          <p:cNvGrpSpPr>
            <a:grpSpLocks/>
          </p:cNvGrpSpPr>
          <p:nvPr/>
        </p:nvGrpSpPr>
        <p:grpSpPr bwMode="auto">
          <a:xfrm>
            <a:off x="5562600" y="4908255"/>
            <a:ext cx="227013" cy="858838"/>
            <a:chOff x="2064" y="1440"/>
            <a:chExt cx="143" cy="541"/>
          </a:xfrm>
        </p:grpSpPr>
        <p:sp>
          <p:nvSpPr>
            <p:cNvPr id="148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0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51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" name="Group 412"/>
          <p:cNvGrpSpPr>
            <a:grpSpLocks/>
          </p:cNvGrpSpPr>
          <p:nvPr/>
        </p:nvGrpSpPr>
        <p:grpSpPr bwMode="auto">
          <a:xfrm>
            <a:off x="5257800" y="4908255"/>
            <a:ext cx="223838" cy="858838"/>
            <a:chOff x="1872" y="1440"/>
            <a:chExt cx="141" cy="541"/>
          </a:xfrm>
        </p:grpSpPr>
        <p:sp>
          <p:nvSpPr>
            <p:cNvPr id="154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6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57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" name="Group 164"/>
          <p:cNvGrpSpPr>
            <a:grpSpLocks/>
          </p:cNvGrpSpPr>
          <p:nvPr/>
        </p:nvGrpSpPr>
        <p:grpSpPr bwMode="auto">
          <a:xfrm flipH="1">
            <a:off x="3104598" y="3892896"/>
            <a:ext cx="218967" cy="596744"/>
            <a:chOff x="1247" y="2496"/>
            <a:chExt cx="182" cy="496"/>
          </a:xfrm>
        </p:grpSpPr>
        <p:sp>
          <p:nvSpPr>
            <p:cNvPr id="168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0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71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3" name="Group 21"/>
          <p:cNvGrpSpPr>
            <a:grpSpLocks/>
          </p:cNvGrpSpPr>
          <p:nvPr/>
        </p:nvGrpSpPr>
        <p:grpSpPr bwMode="auto">
          <a:xfrm>
            <a:off x="1066800" y="3667869"/>
            <a:ext cx="104732" cy="372380"/>
            <a:chOff x="5403" y="3457"/>
            <a:chExt cx="209" cy="755"/>
          </a:xfrm>
        </p:grpSpPr>
        <p:sp>
          <p:nvSpPr>
            <p:cNvPr id="174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5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6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8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9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1" name="Group 29"/>
          <p:cNvGrpSpPr>
            <a:grpSpLocks/>
          </p:cNvGrpSpPr>
          <p:nvPr/>
        </p:nvGrpSpPr>
        <p:grpSpPr bwMode="auto">
          <a:xfrm>
            <a:off x="1765680" y="3052672"/>
            <a:ext cx="215520" cy="592977"/>
            <a:chOff x="528" y="240"/>
            <a:chExt cx="181" cy="498"/>
          </a:xfrm>
        </p:grpSpPr>
        <p:sp>
          <p:nvSpPr>
            <p:cNvPr id="18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9" name="Group 292"/>
          <p:cNvGrpSpPr>
            <a:grpSpLocks/>
          </p:cNvGrpSpPr>
          <p:nvPr/>
        </p:nvGrpSpPr>
        <p:grpSpPr bwMode="auto">
          <a:xfrm flipH="1">
            <a:off x="369319" y="4630305"/>
            <a:ext cx="198087" cy="765465"/>
            <a:chOff x="384" y="816"/>
            <a:chExt cx="140" cy="541"/>
          </a:xfrm>
        </p:grpSpPr>
        <p:sp>
          <p:nvSpPr>
            <p:cNvPr id="19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5" name="Group 292"/>
          <p:cNvGrpSpPr>
            <a:grpSpLocks/>
          </p:cNvGrpSpPr>
          <p:nvPr/>
        </p:nvGrpSpPr>
        <p:grpSpPr bwMode="auto">
          <a:xfrm flipH="1">
            <a:off x="247940" y="5178589"/>
            <a:ext cx="222250" cy="858838"/>
            <a:chOff x="384" y="816"/>
            <a:chExt cx="140" cy="541"/>
          </a:xfrm>
        </p:grpSpPr>
        <p:sp>
          <p:nvSpPr>
            <p:cNvPr id="18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" name="Group 13"/>
          <p:cNvGrpSpPr>
            <a:grpSpLocks/>
          </p:cNvGrpSpPr>
          <p:nvPr/>
        </p:nvGrpSpPr>
        <p:grpSpPr bwMode="auto">
          <a:xfrm>
            <a:off x="2389687" y="4023491"/>
            <a:ext cx="309207" cy="998688"/>
            <a:chOff x="2496" y="4380"/>
            <a:chExt cx="236" cy="690"/>
          </a:xfrm>
        </p:grpSpPr>
        <p:sp>
          <p:nvSpPr>
            <p:cNvPr id="19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6" name="Group 164"/>
          <p:cNvGrpSpPr>
            <a:grpSpLocks/>
          </p:cNvGrpSpPr>
          <p:nvPr/>
        </p:nvGrpSpPr>
        <p:grpSpPr bwMode="auto">
          <a:xfrm flipH="1">
            <a:off x="3362998" y="3769999"/>
            <a:ext cx="218967" cy="596744"/>
            <a:chOff x="1247" y="2496"/>
            <a:chExt cx="182" cy="496"/>
          </a:xfrm>
        </p:grpSpPr>
        <p:sp>
          <p:nvSpPr>
            <p:cNvPr id="20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1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2" name="Group 13"/>
          <p:cNvGrpSpPr>
            <a:grpSpLocks/>
          </p:cNvGrpSpPr>
          <p:nvPr/>
        </p:nvGrpSpPr>
        <p:grpSpPr bwMode="auto">
          <a:xfrm>
            <a:off x="629553" y="3415939"/>
            <a:ext cx="309207" cy="998688"/>
            <a:chOff x="2496" y="4380"/>
            <a:chExt cx="236" cy="690"/>
          </a:xfrm>
        </p:grpSpPr>
        <p:sp>
          <p:nvSpPr>
            <p:cNvPr id="21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4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19" name="TextBox 13"/>
          <p:cNvSpPr txBox="1">
            <a:spLocks noChangeArrowheads="1"/>
          </p:cNvSpPr>
          <p:nvPr/>
        </p:nvSpPr>
        <p:spPr bwMode="auto">
          <a:xfrm rot="21204784">
            <a:off x="2178642" y="6565485"/>
            <a:ext cx="532219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 smtClean="0"/>
              <a:t>X </a:t>
            </a:r>
            <a:r>
              <a:rPr lang="en-US" altLang="en-US" sz="1600" b="1" dirty="0" err="1" smtClean="0"/>
              <a:t>X</a:t>
            </a:r>
            <a:endParaRPr lang="en-US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65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180</cp:revision>
  <dcterms:created xsi:type="dcterms:W3CDTF">2002-08-21T12:11:08Z</dcterms:created>
  <dcterms:modified xsi:type="dcterms:W3CDTF">2016-05-20T04:12:48Z</dcterms:modified>
  <cp:category>Shooting</cp:category>
</cp:coreProperties>
</file>