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0DFE000-7932-44B3-A8DB-3E64FC5D66BA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9E271B-E513-4467-A621-BA0BA869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1173B1-34C8-421E-A5BF-A6A7CE1A4ABD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753-7ED1-498C-93F1-3BA86C57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9E8C-4633-450E-A109-66AECB31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1DB3-8A45-4E6C-8B46-6CBCBD21B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0BFB-21E6-4DBA-BD2D-56D75C6A5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A52A-A440-489E-BEA5-048E64E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F105-C675-4476-8237-601133FDB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B97A-C771-4B67-B7BC-89E698306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B90B-64CA-46CE-AAFD-24C6BB3A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682F-0998-4DBC-B37F-105787786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961F-5E8A-4E19-BC8B-B8F86840C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02A0-80C4-46E5-8CD3-3C541F098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451822A6-F1B6-4002-95B9-6F3D34DA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29"/>
          <p:cNvGrpSpPr>
            <a:grpSpLocks/>
          </p:cNvGrpSpPr>
          <p:nvPr/>
        </p:nvGrpSpPr>
        <p:grpSpPr bwMode="auto">
          <a:xfrm>
            <a:off x="3886200" y="3505200"/>
            <a:ext cx="287338" cy="790575"/>
            <a:chOff x="528" y="240"/>
            <a:chExt cx="181" cy="498"/>
          </a:xfrm>
        </p:grpSpPr>
        <p:sp>
          <p:nvSpPr>
            <p:cNvPr id="13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29"/>
          <p:cNvGrpSpPr>
            <a:grpSpLocks/>
          </p:cNvGrpSpPr>
          <p:nvPr/>
        </p:nvGrpSpPr>
        <p:grpSpPr bwMode="auto">
          <a:xfrm>
            <a:off x="2728393" y="3530310"/>
            <a:ext cx="287338" cy="790575"/>
            <a:chOff x="528" y="240"/>
            <a:chExt cx="181" cy="498"/>
          </a:xfrm>
        </p:grpSpPr>
        <p:sp>
          <p:nvSpPr>
            <p:cNvPr id="12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80479"/>
              </p:ext>
            </p:extLst>
          </p:nvPr>
        </p:nvGraphicFramePr>
        <p:xfrm>
          <a:off x="177800" y="165100"/>
          <a:ext cx="6997700" cy="209075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74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Quickness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5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7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16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7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96" name="Freeform 300"/>
          <p:cNvSpPr>
            <a:spLocks/>
          </p:cNvSpPr>
          <p:nvPr/>
        </p:nvSpPr>
        <p:spPr bwMode="auto">
          <a:xfrm>
            <a:off x="1670557" y="5703026"/>
            <a:ext cx="104775" cy="1411288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BA755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Freeform 303"/>
          <p:cNvSpPr>
            <a:spLocks/>
          </p:cNvSpPr>
          <p:nvPr/>
        </p:nvSpPr>
        <p:spPr bwMode="auto">
          <a:xfrm>
            <a:off x="440244" y="5699851"/>
            <a:ext cx="1335088" cy="93662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rgbClr val="BA7556">
              <a:alpha val="4980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Freeform 300"/>
          <p:cNvSpPr>
            <a:spLocks/>
          </p:cNvSpPr>
          <p:nvPr/>
        </p:nvSpPr>
        <p:spPr bwMode="auto">
          <a:xfrm flipH="1" flipV="1">
            <a:off x="1329244" y="6145939"/>
            <a:ext cx="177800" cy="1458912"/>
          </a:xfrm>
          <a:custGeom>
            <a:avLst/>
            <a:gdLst>
              <a:gd name="T0" fmla="*/ 2147483646 w 42"/>
              <a:gd name="T1" fmla="*/ 2147483646 h 916"/>
              <a:gd name="T2" fmla="*/ 0 w 42"/>
              <a:gd name="T3" fmla="*/ 2147483646 h 916"/>
              <a:gd name="T4" fmla="*/ 0 w 42"/>
              <a:gd name="T5" fmla="*/ 2147483646 h 916"/>
              <a:gd name="T6" fmla="*/ 2147483646 w 42"/>
              <a:gd name="T7" fmla="*/ 0 h 916"/>
              <a:gd name="T8" fmla="*/ 2147483646 w 42"/>
              <a:gd name="T9" fmla="*/ 2147483646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rgbClr val="BA755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182107" y="5364889"/>
            <a:ext cx="587375" cy="587375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kern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78" name="Freeform 301"/>
          <p:cNvSpPr>
            <a:spLocks/>
          </p:cNvSpPr>
          <p:nvPr/>
        </p:nvSpPr>
        <p:spPr bwMode="auto">
          <a:xfrm>
            <a:off x="2484944" y="3847879"/>
            <a:ext cx="209551" cy="15222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494658" y="5395051"/>
            <a:ext cx="1955931" cy="609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21"/>
          <p:cNvGrpSpPr>
            <a:grpSpLocks/>
          </p:cNvGrpSpPr>
          <p:nvPr/>
        </p:nvGrpSpPr>
        <p:grpSpPr bwMode="auto">
          <a:xfrm>
            <a:off x="2700844" y="4071914"/>
            <a:ext cx="1523999" cy="1310660"/>
            <a:chOff x="1342" y="3555"/>
            <a:chExt cx="1359" cy="679"/>
          </a:xfrm>
        </p:grpSpPr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1822" y="3644"/>
              <a:ext cx="398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8" name="Group 292"/>
          <p:cNvGrpSpPr>
            <a:grpSpLocks/>
          </p:cNvGrpSpPr>
          <p:nvPr/>
        </p:nvGrpSpPr>
        <p:grpSpPr bwMode="auto">
          <a:xfrm flipH="1">
            <a:off x="1169353" y="3935106"/>
            <a:ext cx="222250" cy="858838"/>
            <a:chOff x="384" y="816"/>
            <a:chExt cx="140" cy="541"/>
          </a:xfrm>
        </p:grpSpPr>
        <p:sp>
          <p:nvSpPr>
            <p:cNvPr id="8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2"/>
          <p:cNvGrpSpPr>
            <a:grpSpLocks/>
          </p:cNvGrpSpPr>
          <p:nvPr/>
        </p:nvGrpSpPr>
        <p:grpSpPr bwMode="auto">
          <a:xfrm flipH="1">
            <a:off x="1439715" y="3833845"/>
            <a:ext cx="222250" cy="858838"/>
            <a:chOff x="384" y="816"/>
            <a:chExt cx="140" cy="541"/>
          </a:xfrm>
        </p:grpSpPr>
        <p:sp>
          <p:nvSpPr>
            <p:cNvPr id="9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1"/>
          <p:cNvGrpSpPr>
            <a:grpSpLocks/>
          </p:cNvGrpSpPr>
          <p:nvPr/>
        </p:nvGrpSpPr>
        <p:grpSpPr bwMode="auto">
          <a:xfrm>
            <a:off x="2250328" y="3505200"/>
            <a:ext cx="185738" cy="660400"/>
            <a:chOff x="5403" y="3457"/>
            <a:chExt cx="209" cy="755"/>
          </a:xfrm>
        </p:grpSpPr>
        <p:sp>
          <p:nvSpPr>
            <p:cNvPr id="97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4" name="Group 288"/>
          <p:cNvGrpSpPr>
            <a:grpSpLocks/>
          </p:cNvGrpSpPr>
          <p:nvPr/>
        </p:nvGrpSpPr>
        <p:grpSpPr bwMode="auto">
          <a:xfrm>
            <a:off x="5363531" y="3907495"/>
            <a:ext cx="222250" cy="858838"/>
            <a:chOff x="384" y="816"/>
            <a:chExt cx="140" cy="541"/>
          </a:xfrm>
        </p:grpSpPr>
        <p:sp>
          <p:nvSpPr>
            <p:cNvPr id="10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288"/>
          <p:cNvGrpSpPr>
            <a:grpSpLocks/>
          </p:cNvGrpSpPr>
          <p:nvPr/>
        </p:nvGrpSpPr>
        <p:grpSpPr bwMode="auto">
          <a:xfrm>
            <a:off x="5085213" y="3829429"/>
            <a:ext cx="222250" cy="858838"/>
            <a:chOff x="384" y="816"/>
            <a:chExt cx="140" cy="541"/>
          </a:xfrm>
        </p:grpSpPr>
        <p:sp>
          <p:nvSpPr>
            <p:cNvPr id="10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1"/>
          <p:cNvGrpSpPr>
            <a:grpSpLocks/>
          </p:cNvGrpSpPr>
          <p:nvPr/>
        </p:nvGrpSpPr>
        <p:grpSpPr bwMode="auto">
          <a:xfrm>
            <a:off x="4357720" y="3517678"/>
            <a:ext cx="185738" cy="660400"/>
            <a:chOff x="5403" y="3457"/>
            <a:chExt cx="209" cy="755"/>
          </a:xfrm>
        </p:grpSpPr>
        <p:sp>
          <p:nvSpPr>
            <p:cNvPr id="113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0" name="Freeform 301"/>
          <p:cNvSpPr>
            <a:spLocks/>
          </p:cNvSpPr>
          <p:nvPr/>
        </p:nvSpPr>
        <p:spPr bwMode="auto">
          <a:xfrm flipH="1">
            <a:off x="4235955" y="3847878"/>
            <a:ext cx="167194" cy="1547174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29"/>
          <p:cNvGrpSpPr>
            <a:grpSpLocks/>
          </p:cNvGrpSpPr>
          <p:nvPr/>
        </p:nvGrpSpPr>
        <p:grpSpPr bwMode="auto">
          <a:xfrm>
            <a:off x="3322477" y="3093356"/>
            <a:ext cx="287338" cy="790575"/>
            <a:chOff x="528" y="240"/>
            <a:chExt cx="181" cy="498"/>
          </a:xfrm>
        </p:grpSpPr>
        <p:sp>
          <p:nvSpPr>
            <p:cNvPr id="12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extBox 13"/>
          <p:cNvSpPr txBox="1">
            <a:spLocks noChangeArrowheads="1"/>
          </p:cNvSpPr>
          <p:nvPr/>
        </p:nvSpPr>
        <p:spPr bwMode="auto">
          <a:xfrm>
            <a:off x="3239122" y="5828438"/>
            <a:ext cx="532219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 smtClean="0"/>
              <a:t>X </a:t>
            </a:r>
            <a:r>
              <a:rPr lang="en-US" altLang="en-US" sz="1600" b="1" dirty="0" err="1" smtClean="0"/>
              <a:t>X</a:t>
            </a:r>
            <a:endParaRPr lang="en-US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62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172</cp:revision>
  <dcterms:created xsi:type="dcterms:W3CDTF">2002-08-21T12:11:08Z</dcterms:created>
  <dcterms:modified xsi:type="dcterms:W3CDTF">2016-05-20T04:15:43Z</dcterms:modified>
  <cp:category>Shooting</cp:category>
</cp:coreProperties>
</file>