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94276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Puddle Jumper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box A.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371600" y="5181600"/>
            <a:ext cx="762000" cy="685800"/>
            <a:chOff x="838200" y="5212080"/>
            <a:chExt cx="762000" cy="685800"/>
          </a:xfrm>
        </p:grpSpPr>
        <p:sp>
          <p:nvSpPr>
            <p:cNvPr id="387" name="Rectangle 386"/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89" name="Oval 388"/>
          <p:cNvSpPr/>
          <p:nvPr/>
        </p:nvSpPr>
        <p:spPr>
          <a:xfrm>
            <a:off x="1295400" y="706755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742950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9470" y="5923576"/>
            <a:ext cx="609600" cy="609600"/>
            <a:chOff x="3429000" y="4267200"/>
            <a:chExt cx="609600" cy="609600"/>
          </a:xfrm>
        </p:grpSpPr>
        <p:sp>
          <p:nvSpPr>
            <p:cNvPr id="2" name="Rectangle 1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29000" y="43873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819400" y="5427678"/>
            <a:ext cx="3321498" cy="879443"/>
            <a:chOff x="3429000" y="4267200"/>
            <a:chExt cx="609600" cy="609600"/>
          </a:xfrm>
        </p:grpSpPr>
        <p:sp>
          <p:nvSpPr>
            <p:cNvPr id="125" name="Rectangle 124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29000" y="43873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27" name="Freeform 6"/>
          <p:cNvSpPr>
            <a:spLocks/>
          </p:cNvSpPr>
          <p:nvPr/>
        </p:nvSpPr>
        <p:spPr bwMode="auto">
          <a:xfrm>
            <a:off x="3505200" y="4316154"/>
            <a:ext cx="14799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301"/>
          <p:cNvSpPr>
            <a:spLocks/>
          </p:cNvSpPr>
          <p:nvPr/>
        </p:nvSpPr>
        <p:spPr bwMode="auto">
          <a:xfrm>
            <a:off x="2921001" y="4116388"/>
            <a:ext cx="584199" cy="130803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292"/>
          <p:cNvGrpSpPr>
            <a:grpSpLocks/>
          </p:cNvGrpSpPr>
          <p:nvPr/>
        </p:nvGrpSpPr>
        <p:grpSpPr bwMode="auto">
          <a:xfrm flipH="1">
            <a:off x="732505" y="3651250"/>
            <a:ext cx="222250" cy="858838"/>
            <a:chOff x="384" y="816"/>
            <a:chExt cx="140" cy="541"/>
          </a:xfrm>
        </p:grpSpPr>
        <p:sp>
          <p:nvSpPr>
            <p:cNvPr id="13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2"/>
          <p:cNvGrpSpPr>
            <a:grpSpLocks/>
          </p:cNvGrpSpPr>
          <p:nvPr/>
        </p:nvGrpSpPr>
        <p:grpSpPr bwMode="auto">
          <a:xfrm flipH="1">
            <a:off x="1317291" y="3478006"/>
            <a:ext cx="222250" cy="858838"/>
            <a:chOff x="384" y="816"/>
            <a:chExt cx="140" cy="541"/>
          </a:xfrm>
        </p:grpSpPr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1"/>
          <p:cNvGrpSpPr>
            <a:grpSpLocks/>
          </p:cNvGrpSpPr>
          <p:nvPr/>
        </p:nvGrpSpPr>
        <p:grpSpPr bwMode="auto">
          <a:xfrm>
            <a:off x="1060117" y="3734958"/>
            <a:ext cx="185738" cy="660400"/>
            <a:chOff x="5403" y="3457"/>
            <a:chExt cx="209" cy="755"/>
          </a:xfrm>
        </p:grpSpPr>
        <p:sp>
          <p:nvSpPr>
            <p:cNvPr id="138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5" name="Group 21"/>
          <p:cNvGrpSpPr>
            <a:grpSpLocks/>
          </p:cNvGrpSpPr>
          <p:nvPr/>
        </p:nvGrpSpPr>
        <p:grpSpPr bwMode="auto">
          <a:xfrm>
            <a:off x="1890760" y="3459813"/>
            <a:ext cx="185738" cy="660400"/>
            <a:chOff x="5403" y="3457"/>
            <a:chExt cx="209" cy="755"/>
          </a:xfrm>
        </p:grpSpPr>
        <p:sp>
          <p:nvSpPr>
            <p:cNvPr id="14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5" name="Group 29"/>
          <p:cNvGrpSpPr>
            <a:grpSpLocks/>
          </p:cNvGrpSpPr>
          <p:nvPr/>
        </p:nvGrpSpPr>
        <p:grpSpPr bwMode="auto">
          <a:xfrm>
            <a:off x="2155926" y="3294553"/>
            <a:ext cx="287338" cy="790575"/>
            <a:chOff x="528" y="240"/>
            <a:chExt cx="181" cy="498"/>
          </a:xfrm>
        </p:grpSpPr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2"/>
          <p:cNvGrpSpPr>
            <a:grpSpLocks/>
          </p:cNvGrpSpPr>
          <p:nvPr/>
        </p:nvGrpSpPr>
        <p:grpSpPr bwMode="auto">
          <a:xfrm flipH="1">
            <a:off x="291358" y="4793425"/>
            <a:ext cx="222250" cy="858838"/>
            <a:chOff x="384" y="816"/>
            <a:chExt cx="140" cy="541"/>
          </a:xfrm>
        </p:grpSpPr>
        <p:sp>
          <p:nvSpPr>
            <p:cNvPr id="17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2"/>
          <p:cNvGrpSpPr>
            <a:grpSpLocks/>
          </p:cNvGrpSpPr>
          <p:nvPr/>
        </p:nvGrpSpPr>
        <p:grpSpPr bwMode="auto">
          <a:xfrm flipH="1">
            <a:off x="154835" y="4963097"/>
            <a:ext cx="222250" cy="858838"/>
            <a:chOff x="384" y="816"/>
            <a:chExt cx="140" cy="541"/>
          </a:xfrm>
        </p:grpSpPr>
        <p:sp>
          <p:nvSpPr>
            <p:cNvPr id="18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88"/>
          <p:cNvGrpSpPr>
            <a:grpSpLocks/>
          </p:cNvGrpSpPr>
          <p:nvPr/>
        </p:nvGrpSpPr>
        <p:grpSpPr bwMode="auto">
          <a:xfrm>
            <a:off x="6140898" y="4356069"/>
            <a:ext cx="222250" cy="858838"/>
            <a:chOff x="384" y="816"/>
            <a:chExt cx="140" cy="541"/>
          </a:xfrm>
        </p:grpSpPr>
        <p:sp>
          <p:nvSpPr>
            <p:cNvPr id="18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5843190" y="4215575"/>
            <a:ext cx="222250" cy="858838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9"/>
          <p:cNvGrpSpPr>
            <a:grpSpLocks/>
          </p:cNvGrpSpPr>
          <p:nvPr/>
        </p:nvGrpSpPr>
        <p:grpSpPr bwMode="auto">
          <a:xfrm>
            <a:off x="3870533" y="3389528"/>
            <a:ext cx="287338" cy="790575"/>
            <a:chOff x="528" y="240"/>
            <a:chExt cx="181" cy="498"/>
          </a:xfrm>
        </p:grpSpPr>
        <p:sp>
          <p:nvSpPr>
            <p:cNvPr id="1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99" name="Group 29"/>
          <p:cNvGrpSpPr>
            <a:grpSpLocks/>
          </p:cNvGrpSpPr>
          <p:nvPr/>
        </p:nvGrpSpPr>
        <p:grpSpPr bwMode="auto">
          <a:xfrm>
            <a:off x="4578151" y="3349766"/>
            <a:ext cx="287338" cy="790575"/>
            <a:chOff x="528" y="240"/>
            <a:chExt cx="181" cy="498"/>
          </a:xfrm>
        </p:grpSpPr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2"/>
          <p:cNvGrpSpPr>
            <a:grpSpLocks/>
          </p:cNvGrpSpPr>
          <p:nvPr/>
        </p:nvGrpSpPr>
        <p:grpSpPr bwMode="auto">
          <a:xfrm flipH="1">
            <a:off x="1566218" y="3399569"/>
            <a:ext cx="222250" cy="858838"/>
            <a:chOff x="384" y="816"/>
            <a:chExt cx="140" cy="541"/>
          </a:xfrm>
        </p:grpSpPr>
        <p:sp>
          <p:nvSpPr>
            <p:cNvPr id="2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13"/>
          <p:cNvGrpSpPr>
            <a:grpSpLocks/>
          </p:cNvGrpSpPr>
          <p:nvPr/>
        </p:nvGrpSpPr>
        <p:grpSpPr bwMode="auto">
          <a:xfrm>
            <a:off x="1854370" y="3662331"/>
            <a:ext cx="393700" cy="1271588"/>
            <a:chOff x="2496" y="4380"/>
            <a:chExt cx="236" cy="690"/>
          </a:xfrm>
        </p:grpSpPr>
        <p:sp>
          <p:nvSpPr>
            <p:cNvPr id="20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58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180</cp:revision>
  <dcterms:created xsi:type="dcterms:W3CDTF">2002-08-21T12:11:08Z</dcterms:created>
  <dcterms:modified xsi:type="dcterms:W3CDTF">2016-05-20T04:16:10Z</dcterms:modified>
  <cp:category>Shooting</cp:category>
</cp:coreProperties>
</file>