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8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9474A-1481-48D7-A798-8B034DE0382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BCD9-670F-4AB7-809A-76496EB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88"/>
          <p:cNvGrpSpPr>
            <a:grpSpLocks/>
          </p:cNvGrpSpPr>
          <p:nvPr/>
        </p:nvGrpSpPr>
        <p:grpSpPr bwMode="auto">
          <a:xfrm>
            <a:off x="2782942" y="3672620"/>
            <a:ext cx="222250" cy="858838"/>
            <a:chOff x="384" y="816"/>
            <a:chExt cx="140" cy="541"/>
          </a:xfrm>
        </p:grpSpPr>
        <p:sp>
          <p:nvSpPr>
            <p:cNvPr id="21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292"/>
          <p:cNvGrpSpPr>
            <a:grpSpLocks/>
          </p:cNvGrpSpPr>
          <p:nvPr/>
        </p:nvGrpSpPr>
        <p:grpSpPr bwMode="auto">
          <a:xfrm flipH="1">
            <a:off x="1290581" y="3659126"/>
            <a:ext cx="222250" cy="858838"/>
            <a:chOff x="384" y="816"/>
            <a:chExt cx="140" cy="541"/>
          </a:xfrm>
        </p:grpSpPr>
        <p:sp>
          <p:nvSpPr>
            <p:cNvPr id="21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4" name="Straight Connector 163"/>
          <p:cNvCxnSpPr>
            <a:stCxn id="117" idx="0"/>
          </p:cNvCxnSpPr>
          <p:nvPr/>
        </p:nvCxnSpPr>
        <p:spPr>
          <a:xfrm flipH="1" flipV="1">
            <a:off x="280988" y="4250721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0" name="Group 292"/>
          <p:cNvGrpSpPr>
            <a:grpSpLocks/>
          </p:cNvGrpSpPr>
          <p:nvPr/>
        </p:nvGrpSpPr>
        <p:grpSpPr bwMode="auto">
          <a:xfrm flipH="1">
            <a:off x="287485" y="4290245"/>
            <a:ext cx="222250" cy="858838"/>
            <a:chOff x="384" y="816"/>
            <a:chExt cx="140" cy="541"/>
          </a:xfrm>
        </p:grpSpPr>
        <p:sp>
          <p:nvSpPr>
            <p:cNvPr id="17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26" name="Straight Connector 325"/>
          <p:cNvCxnSpPr/>
          <p:nvPr/>
        </p:nvCxnSpPr>
        <p:spPr>
          <a:xfrm flipH="1" flipV="1">
            <a:off x="909403" y="5970537"/>
            <a:ext cx="2786383" cy="14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4654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Reverse Dogleg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gun loaded and holstered.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 engage targets as they become visible from within the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Arc 116"/>
          <p:cNvSpPr/>
          <p:nvPr/>
        </p:nvSpPr>
        <p:spPr>
          <a:xfrm>
            <a:off x="3084513" y="4257071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 flipV="1">
            <a:off x="3092744" y="6327620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177801" y="6288224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210425" y="6600222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endCxn id="117" idx="2"/>
          </p:cNvCxnSpPr>
          <p:nvPr/>
        </p:nvCxnSpPr>
        <p:spPr>
          <a:xfrm flipH="1" flipV="1">
            <a:off x="6824663" y="6593871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28"/>
          <p:cNvSpPr txBox="1">
            <a:spLocks noChangeArrowheads="1"/>
          </p:cNvSpPr>
          <p:nvPr/>
        </p:nvSpPr>
        <p:spPr bwMode="auto">
          <a:xfrm>
            <a:off x="2014831" y="650224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179" name="TextBox 137"/>
          <p:cNvSpPr txBox="1">
            <a:spLocks noChangeArrowheads="1"/>
          </p:cNvSpPr>
          <p:nvPr/>
        </p:nvSpPr>
        <p:spPr bwMode="auto">
          <a:xfrm rot="2863589">
            <a:off x="6201787" y="4523321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grpSp>
        <p:nvGrpSpPr>
          <p:cNvPr id="122" name="Group 13"/>
          <p:cNvGrpSpPr>
            <a:grpSpLocks/>
          </p:cNvGrpSpPr>
          <p:nvPr/>
        </p:nvGrpSpPr>
        <p:grpSpPr bwMode="auto">
          <a:xfrm>
            <a:off x="5428892" y="4071677"/>
            <a:ext cx="393700" cy="1271588"/>
            <a:chOff x="2496" y="4380"/>
            <a:chExt cx="236" cy="690"/>
          </a:xfrm>
        </p:grpSpPr>
        <p:sp>
          <p:nvSpPr>
            <p:cNvPr id="12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125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</p:grpSp>
      <p:grpSp>
        <p:nvGrpSpPr>
          <p:cNvPr id="149" name="Group 29"/>
          <p:cNvGrpSpPr>
            <a:grpSpLocks/>
          </p:cNvGrpSpPr>
          <p:nvPr/>
        </p:nvGrpSpPr>
        <p:grpSpPr bwMode="auto">
          <a:xfrm>
            <a:off x="5810686" y="4487352"/>
            <a:ext cx="287338" cy="790575"/>
            <a:chOff x="528" y="240"/>
            <a:chExt cx="181" cy="498"/>
          </a:xfrm>
        </p:grpSpPr>
        <p:sp>
          <p:nvSpPr>
            <p:cNvPr id="15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" name="Group 29"/>
          <p:cNvGrpSpPr>
            <a:grpSpLocks/>
          </p:cNvGrpSpPr>
          <p:nvPr/>
        </p:nvGrpSpPr>
        <p:grpSpPr bwMode="auto">
          <a:xfrm>
            <a:off x="6221397" y="5206561"/>
            <a:ext cx="287338" cy="790575"/>
            <a:chOff x="528" y="240"/>
            <a:chExt cx="181" cy="498"/>
          </a:xfrm>
        </p:grpSpPr>
        <p:sp>
          <p:nvSpPr>
            <p:cNvPr id="15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3"/>
          <p:cNvGrpSpPr>
            <a:grpSpLocks/>
          </p:cNvGrpSpPr>
          <p:nvPr/>
        </p:nvGrpSpPr>
        <p:grpSpPr bwMode="auto">
          <a:xfrm>
            <a:off x="5827348" y="4725548"/>
            <a:ext cx="393700" cy="1271588"/>
            <a:chOff x="2496" y="4380"/>
            <a:chExt cx="236" cy="690"/>
          </a:xfrm>
        </p:grpSpPr>
        <p:sp>
          <p:nvSpPr>
            <p:cNvPr id="12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1" name="Group 13"/>
          <p:cNvGrpSpPr>
            <a:grpSpLocks/>
          </p:cNvGrpSpPr>
          <p:nvPr/>
        </p:nvGrpSpPr>
        <p:grpSpPr bwMode="auto">
          <a:xfrm>
            <a:off x="6051536" y="5415601"/>
            <a:ext cx="393700" cy="1271588"/>
            <a:chOff x="2496" y="4380"/>
            <a:chExt cx="236" cy="690"/>
          </a:xfrm>
        </p:grpSpPr>
        <p:sp>
          <p:nvSpPr>
            <p:cNvPr id="13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7" name="Group 29"/>
          <p:cNvGrpSpPr>
            <a:grpSpLocks/>
          </p:cNvGrpSpPr>
          <p:nvPr/>
        </p:nvGrpSpPr>
        <p:grpSpPr bwMode="auto">
          <a:xfrm>
            <a:off x="6445236" y="5849548"/>
            <a:ext cx="287338" cy="790575"/>
            <a:chOff x="528" y="240"/>
            <a:chExt cx="181" cy="498"/>
          </a:xfrm>
        </p:grpSpPr>
        <p:sp>
          <p:nvSpPr>
            <p:cNvPr id="15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" name="Group 292"/>
          <p:cNvGrpSpPr>
            <a:grpSpLocks/>
          </p:cNvGrpSpPr>
          <p:nvPr/>
        </p:nvGrpSpPr>
        <p:grpSpPr bwMode="auto">
          <a:xfrm flipH="1">
            <a:off x="189054" y="4472804"/>
            <a:ext cx="222250" cy="858838"/>
            <a:chOff x="384" y="816"/>
            <a:chExt cx="140" cy="541"/>
          </a:xfrm>
        </p:grpSpPr>
        <p:sp>
          <p:nvSpPr>
            <p:cNvPr id="16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1136157" y="5420939"/>
            <a:ext cx="3450838" cy="42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909403" y="5449165"/>
            <a:ext cx="230152" cy="521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586993" y="5409945"/>
            <a:ext cx="1380940" cy="2333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5116915" y="7748607"/>
            <a:ext cx="838144" cy="1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3695786" y="6123714"/>
            <a:ext cx="1421129" cy="1625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Freeform 6"/>
          <p:cNvSpPr>
            <a:spLocks/>
          </p:cNvSpPr>
          <p:nvPr/>
        </p:nvSpPr>
        <p:spPr bwMode="auto">
          <a:xfrm>
            <a:off x="769510" y="4155222"/>
            <a:ext cx="1218198" cy="10965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TextBox 13"/>
          <p:cNvSpPr txBox="1">
            <a:spLocks noChangeArrowheads="1"/>
          </p:cNvSpPr>
          <p:nvPr/>
        </p:nvSpPr>
        <p:spPr bwMode="auto">
          <a:xfrm>
            <a:off x="2948805" y="5256388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XX</a:t>
            </a:r>
          </a:p>
        </p:txBody>
      </p:sp>
      <p:grpSp>
        <p:nvGrpSpPr>
          <p:cNvPr id="192" name="Group 29"/>
          <p:cNvGrpSpPr>
            <a:grpSpLocks/>
          </p:cNvGrpSpPr>
          <p:nvPr/>
        </p:nvGrpSpPr>
        <p:grpSpPr bwMode="auto">
          <a:xfrm>
            <a:off x="3445892" y="3647499"/>
            <a:ext cx="287338" cy="790575"/>
            <a:chOff x="528" y="240"/>
            <a:chExt cx="181" cy="498"/>
          </a:xfrm>
        </p:grpSpPr>
        <p:sp>
          <p:nvSpPr>
            <p:cNvPr id="19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" name="Group 278"/>
          <p:cNvGrpSpPr>
            <a:grpSpLocks/>
          </p:cNvGrpSpPr>
          <p:nvPr/>
        </p:nvGrpSpPr>
        <p:grpSpPr bwMode="auto">
          <a:xfrm>
            <a:off x="2265722" y="3567845"/>
            <a:ext cx="287338" cy="787400"/>
            <a:chOff x="2208" y="240"/>
            <a:chExt cx="181" cy="496"/>
          </a:xfrm>
        </p:grpSpPr>
        <p:sp>
          <p:nvSpPr>
            <p:cNvPr id="205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283"/>
          <p:cNvGrpSpPr>
            <a:grpSpLocks/>
          </p:cNvGrpSpPr>
          <p:nvPr/>
        </p:nvGrpSpPr>
        <p:grpSpPr bwMode="auto">
          <a:xfrm flipH="1">
            <a:off x="1851968" y="3567845"/>
            <a:ext cx="287338" cy="787400"/>
            <a:chOff x="2208" y="240"/>
            <a:chExt cx="181" cy="496"/>
          </a:xfrm>
        </p:grpSpPr>
        <p:sp>
          <p:nvSpPr>
            <p:cNvPr id="2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" name="Freeform 301"/>
          <p:cNvSpPr>
            <a:spLocks/>
          </p:cNvSpPr>
          <p:nvPr/>
        </p:nvSpPr>
        <p:spPr bwMode="auto">
          <a:xfrm flipH="1">
            <a:off x="2674725" y="3702636"/>
            <a:ext cx="403439" cy="152280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3" name="Group 288"/>
          <p:cNvGrpSpPr>
            <a:grpSpLocks/>
          </p:cNvGrpSpPr>
          <p:nvPr/>
        </p:nvGrpSpPr>
        <p:grpSpPr bwMode="auto">
          <a:xfrm>
            <a:off x="5191064" y="3892039"/>
            <a:ext cx="222250" cy="858838"/>
            <a:chOff x="384" y="816"/>
            <a:chExt cx="140" cy="541"/>
          </a:xfrm>
        </p:grpSpPr>
        <p:sp>
          <p:nvSpPr>
            <p:cNvPr id="22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288"/>
          <p:cNvGrpSpPr>
            <a:grpSpLocks/>
          </p:cNvGrpSpPr>
          <p:nvPr/>
        </p:nvGrpSpPr>
        <p:grpSpPr bwMode="auto">
          <a:xfrm>
            <a:off x="4914608" y="3765703"/>
            <a:ext cx="222250" cy="858838"/>
            <a:chOff x="384" y="816"/>
            <a:chExt cx="140" cy="541"/>
          </a:xfrm>
        </p:grpSpPr>
        <p:sp>
          <p:nvSpPr>
            <p:cNvPr id="22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" name="Group 164"/>
          <p:cNvGrpSpPr>
            <a:grpSpLocks/>
          </p:cNvGrpSpPr>
          <p:nvPr/>
        </p:nvGrpSpPr>
        <p:grpSpPr bwMode="auto">
          <a:xfrm>
            <a:off x="4139111" y="3672620"/>
            <a:ext cx="288925" cy="787400"/>
            <a:chOff x="1247" y="2496"/>
            <a:chExt cx="182" cy="496"/>
          </a:xfrm>
        </p:grpSpPr>
        <p:sp>
          <p:nvSpPr>
            <p:cNvPr id="232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4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35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2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64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Carlson</dc:creator>
  <cp:lastModifiedBy>Matt Carlson</cp:lastModifiedBy>
  <cp:revision>37</cp:revision>
  <dcterms:created xsi:type="dcterms:W3CDTF">2015-11-17T06:09:21Z</dcterms:created>
  <dcterms:modified xsi:type="dcterms:W3CDTF">2016-05-20T04:16:42Z</dcterms:modified>
</cp:coreProperties>
</file>