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DA1618A-BCBA-46A5-AF6B-88D91B2AB209}" type="datetimeFigureOut">
              <a:rPr lang="en-US"/>
              <a:pPr>
                <a:defRPr/>
              </a:pPr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6869F14-4A4E-40DB-969A-F00EA1E5B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3DB9D1-9E13-422A-8B19-1F2C9C31477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C87A6-06FD-4CE0-B484-F35D7CDE7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31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1248F-AF09-4B91-B4FC-18FF7762DD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92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DEBEF-4C59-4A04-A07A-2166BD577E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0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47FAF-BAC6-49D0-B669-E4608792C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38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7E65F-F2D3-45EB-B2C1-1480227593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A01C2-F48C-4AC7-8521-C999AF1FE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0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69F4E-77F3-4FD3-AFE6-EC93697D76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2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ABA0-350B-4586-BE27-C6DB473FE0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4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90491-BF2C-4A8B-9F6E-049BB0AA7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7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A894B-9FE8-4721-A52C-AEC1944DE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8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B516-A371-4198-9D9E-955224C90F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49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285A2A1C-0671-4B82-B75D-D13E820BB1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rc 91"/>
          <p:cNvSpPr/>
          <p:nvPr/>
        </p:nvSpPr>
        <p:spPr>
          <a:xfrm>
            <a:off x="3084513" y="4257071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1" name="Straight Connector 90"/>
          <p:cNvCxnSpPr>
            <a:stCxn id="92" idx="0"/>
          </p:cNvCxnSpPr>
          <p:nvPr/>
        </p:nvCxnSpPr>
        <p:spPr>
          <a:xfrm flipH="1" flipV="1">
            <a:off x="280988" y="4250721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" name="Group 29"/>
          <p:cNvGrpSpPr>
            <a:grpSpLocks/>
          </p:cNvGrpSpPr>
          <p:nvPr/>
        </p:nvGrpSpPr>
        <p:grpSpPr bwMode="auto">
          <a:xfrm>
            <a:off x="5084183" y="3932872"/>
            <a:ext cx="287338" cy="790575"/>
            <a:chOff x="528" y="240"/>
            <a:chExt cx="181" cy="498"/>
          </a:xfrm>
        </p:grpSpPr>
        <p:sp>
          <p:nvSpPr>
            <p:cNvPr id="20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0500"/>
              </p:ext>
            </p:extLst>
          </p:nvPr>
        </p:nvGraphicFramePr>
        <p:xfrm>
          <a:off x="177800" y="165100"/>
          <a:ext cx="6997700" cy="209074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7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Highfalutin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Matt Carlson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anywhere in box.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 and holstered.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32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rounds,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160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16 metric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V="1">
            <a:off x="3092744" y="6327620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177801" y="6288224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7210425" y="6600222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92" idx="2"/>
          </p:cNvCxnSpPr>
          <p:nvPr/>
        </p:nvCxnSpPr>
        <p:spPr>
          <a:xfrm flipH="1" flipV="1">
            <a:off x="6824663" y="6593871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28"/>
          <p:cNvSpPr txBox="1">
            <a:spLocks noChangeArrowheads="1"/>
          </p:cNvSpPr>
          <p:nvPr/>
        </p:nvSpPr>
        <p:spPr bwMode="auto">
          <a:xfrm>
            <a:off x="2014831" y="6502245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98" name="TextBox 137"/>
          <p:cNvSpPr txBox="1">
            <a:spLocks noChangeArrowheads="1"/>
          </p:cNvSpPr>
          <p:nvPr/>
        </p:nvSpPr>
        <p:spPr bwMode="auto">
          <a:xfrm rot="2863589">
            <a:off x="6201787" y="4523321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pic>
        <p:nvPicPr>
          <p:cNvPr id="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Straight Connector 104"/>
          <p:cNvCxnSpPr/>
          <p:nvPr/>
        </p:nvCxnSpPr>
        <p:spPr>
          <a:xfrm flipH="1" flipV="1">
            <a:off x="4347294" y="5609149"/>
            <a:ext cx="1365274" cy="13183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375027" y="5606871"/>
            <a:ext cx="984967" cy="3478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366787" y="5960060"/>
            <a:ext cx="2025801" cy="13035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292"/>
          <p:cNvGrpSpPr>
            <a:grpSpLocks/>
          </p:cNvGrpSpPr>
          <p:nvPr/>
        </p:nvGrpSpPr>
        <p:grpSpPr bwMode="auto">
          <a:xfrm flipH="1">
            <a:off x="452545" y="4105430"/>
            <a:ext cx="222250" cy="858838"/>
            <a:chOff x="384" y="816"/>
            <a:chExt cx="140" cy="541"/>
          </a:xfrm>
        </p:grpSpPr>
        <p:sp>
          <p:nvSpPr>
            <p:cNvPr id="13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92"/>
          <p:cNvGrpSpPr>
            <a:grpSpLocks/>
          </p:cNvGrpSpPr>
          <p:nvPr/>
        </p:nvGrpSpPr>
        <p:grpSpPr bwMode="auto">
          <a:xfrm flipH="1">
            <a:off x="892138" y="3995438"/>
            <a:ext cx="222250" cy="858838"/>
            <a:chOff x="384" y="816"/>
            <a:chExt cx="140" cy="541"/>
          </a:xfrm>
        </p:grpSpPr>
        <p:sp>
          <p:nvSpPr>
            <p:cNvPr id="14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92"/>
          <p:cNvGrpSpPr>
            <a:grpSpLocks/>
          </p:cNvGrpSpPr>
          <p:nvPr/>
        </p:nvGrpSpPr>
        <p:grpSpPr bwMode="auto">
          <a:xfrm flipH="1">
            <a:off x="193668" y="4673121"/>
            <a:ext cx="222250" cy="858838"/>
            <a:chOff x="384" y="816"/>
            <a:chExt cx="140" cy="541"/>
          </a:xfrm>
        </p:grpSpPr>
        <p:sp>
          <p:nvSpPr>
            <p:cNvPr id="133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" name="Freeform 56"/>
          <p:cNvSpPr>
            <a:spLocks/>
          </p:cNvSpPr>
          <p:nvPr/>
        </p:nvSpPr>
        <p:spPr bwMode="auto">
          <a:xfrm>
            <a:off x="5429976" y="5142772"/>
            <a:ext cx="259780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" name="Group 288"/>
          <p:cNvGrpSpPr>
            <a:grpSpLocks/>
          </p:cNvGrpSpPr>
          <p:nvPr/>
        </p:nvGrpSpPr>
        <p:grpSpPr bwMode="auto">
          <a:xfrm>
            <a:off x="6088210" y="5902964"/>
            <a:ext cx="222250" cy="858838"/>
            <a:chOff x="384" y="816"/>
            <a:chExt cx="140" cy="541"/>
          </a:xfrm>
        </p:grpSpPr>
        <p:sp>
          <p:nvSpPr>
            <p:cNvPr id="15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" name="Group 288"/>
          <p:cNvGrpSpPr>
            <a:grpSpLocks/>
          </p:cNvGrpSpPr>
          <p:nvPr/>
        </p:nvGrpSpPr>
        <p:grpSpPr bwMode="auto">
          <a:xfrm>
            <a:off x="5813127" y="5509264"/>
            <a:ext cx="222250" cy="858838"/>
            <a:chOff x="384" y="816"/>
            <a:chExt cx="140" cy="541"/>
          </a:xfrm>
        </p:grpSpPr>
        <p:sp>
          <p:nvSpPr>
            <p:cNvPr id="15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29"/>
          <p:cNvGrpSpPr>
            <a:grpSpLocks/>
          </p:cNvGrpSpPr>
          <p:nvPr/>
        </p:nvGrpSpPr>
        <p:grpSpPr bwMode="auto">
          <a:xfrm>
            <a:off x="3652015" y="3827800"/>
            <a:ext cx="287338" cy="790575"/>
            <a:chOff x="528" y="240"/>
            <a:chExt cx="181" cy="498"/>
          </a:xfrm>
        </p:grpSpPr>
        <p:sp>
          <p:nvSpPr>
            <p:cNvPr id="15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29"/>
          <p:cNvGrpSpPr>
            <a:grpSpLocks/>
          </p:cNvGrpSpPr>
          <p:nvPr/>
        </p:nvGrpSpPr>
        <p:grpSpPr bwMode="auto">
          <a:xfrm>
            <a:off x="4072656" y="3881905"/>
            <a:ext cx="287338" cy="790575"/>
            <a:chOff x="528" y="240"/>
            <a:chExt cx="181" cy="498"/>
          </a:xfrm>
        </p:grpSpPr>
        <p:sp>
          <p:nvSpPr>
            <p:cNvPr id="16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" name="Group 29"/>
          <p:cNvGrpSpPr>
            <a:grpSpLocks/>
          </p:cNvGrpSpPr>
          <p:nvPr/>
        </p:nvGrpSpPr>
        <p:grpSpPr bwMode="auto">
          <a:xfrm>
            <a:off x="4665041" y="3925018"/>
            <a:ext cx="287338" cy="790575"/>
            <a:chOff x="528" y="240"/>
            <a:chExt cx="181" cy="498"/>
          </a:xfrm>
        </p:grpSpPr>
        <p:sp>
          <p:nvSpPr>
            <p:cNvPr id="16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13"/>
          <p:cNvGrpSpPr>
            <a:grpSpLocks/>
          </p:cNvGrpSpPr>
          <p:nvPr/>
        </p:nvGrpSpPr>
        <p:grpSpPr bwMode="auto">
          <a:xfrm>
            <a:off x="3822625" y="3735810"/>
            <a:ext cx="393700" cy="1271589"/>
            <a:chOff x="2496" y="4380"/>
            <a:chExt cx="236" cy="690"/>
          </a:xfrm>
        </p:grpSpPr>
        <p:sp>
          <p:nvSpPr>
            <p:cNvPr id="127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8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9" name="Group 13"/>
          <p:cNvGrpSpPr>
            <a:grpSpLocks/>
          </p:cNvGrpSpPr>
          <p:nvPr/>
        </p:nvGrpSpPr>
        <p:grpSpPr bwMode="auto">
          <a:xfrm>
            <a:off x="4803670" y="3636239"/>
            <a:ext cx="393700" cy="1271589"/>
            <a:chOff x="2496" y="4380"/>
            <a:chExt cx="236" cy="690"/>
          </a:xfrm>
        </p:grpSpPr>
        <p:sp>
          <p:nvSpPr>
            <p:cNvPr id="130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1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7" name="Group 288"/>
          <p:cNvGrpSpPr>
            <a:grpSpLocks/>
          </p:cNvGrpSpPr>
          <p:nvPr/>
        </p:nvGrpSpPr>
        <p:grpSpPr bwMode="auto">
          <a:xfrm>
            <a:off x="5656110" y="4262338"/>
            <a:ext cx="222250" cy="858838"/>
            <a:chOff x="384" y="816"/>
            <a:chExt cx="140" cy="541"/>
          </a:xfrm>
        </p:grpSpPr>
        <p:sp>
          <p:nvSpPr>
            <p:cNvPr id="17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" name="Group 288"/>
          <p:cNvGrpSpPr>
            <a:grpSpLocks/>
          </p:cNvGrpSpPr>
          <p:nvPr/>
        </p:nvGrpSpPr>
        <p:grpSpPr bwMode="auto">
          <a:xfrm>
            <a:off x="5897797" y="4434522"/>
            <a:ext cx="222250" cy="858838"/>
            <a:chOff x="384" y="816"/>
            <a:chExt cx="140" cy="541"/>
          </a:xfrm>
        </p:grpSpPr>
        <p:sp>
          <p:nvSpPr>
            <p:cNvPr id="18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0" name="Freeform 56"/>
          <p:cNvSpPr>
            <a:spLocks/>
          </p:cNvSpPr>
          <p:nvPr/>
        </p:nvSpPr>
        <p:spPr bwMode="auto">
          <a:xfrm flipH="1">
            <a:off x="5752562" y="4159763"/>
            <a:ext cx="518800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" name="Group 292"/>
          <p:cNvGrpSpPr>
            <a:grpSpLocks/>
          </p:cNvGrpSpPr>
          <p:nvPr/>
        </p:nvGrpSpPr>
        <p:grpSpPr bwMode="auto">
          <a:xfrm flipH="1">
            <a:off x="2097373" y="3953193"/>
            <a:ext cx="222250" cy="858838"/>
            <a:chOff x="384" y="816"/>
            <a:chExt cx="140" cy="541"/>
          </a:xfrm>
        </p:grpSpPr>
        <p:sp>
          <p:nvSpPr>
            <p:cNvPr id="19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292"/>
          <p:cNvGrpSpPr>
            <a:grpSpLocks/>
          </p:cNvGrpSpPr>
          <p:nvPr/>
        </p:nvGrpSpPr>
        <p:grpSpPr bwMode="auto">
          <a:xfrm flipH="1">
            <a:off x="2408525" y="3864609"/>
            <a:ext cx="222250" cy="858838"/>
            <a:chOff x="384" y="816"/>
            <a:chExt cx="140" cy="541"/>
          </a:xfrm>
        </p:grpSpPr>
        <p:sp>
          <p:nvSpPr>
            <p:cNvPr id="19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3" name="Straight Connector 202"/>
          <p:cNvCxnSpPr/>
          <p:nvPr/>
        </p:nvCxnSpPr>
        <p:spPr>
          <a:xfrm flipV="1">
            <a:off x="5386473" y="6927475"/>
            <a:ext cx="322470" cy="33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9"/>
          <p:cNvGrpSpPr>
            <a:grpSpLocks/>
          </p:cNvGrpSpPr>
          <p:nvPr/>
        </p:nvGrpSpPr>
        <p:grpSpPr bwMode="auto">
          <a:xfrm>
            <a:off x="3290296" y="3855433"/>
            <a:ext cx="287338" cy="790575"/>
            <a:chOff x="528" y="240"/>
            <a:chExt cx="181" cy="498"/>
          </a:xfrm>
        </p:grpSpPr>
        <p:sp>
          <p:nvSpPr>
            <p:cNvPr id="22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1" name="Freeform 56"/>
          <p:cNvSpPr>
            <a:spLocks/>
          </p:cNvSpPr>
          <p:nvPr/>
        </p:nvSpPr>
        <p:spPr bwMode="auto">
          <a:xfrm flipH="1">
            <a:off x="3174871" y="4351862"/>
            <a:ext cx="518800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56"/>
          <p:cNvSpPr>
            <a:spLocks/>
          </p:cNvSpPr>
          <p:nvPr/>
        </p:nvSpPr>
        <p:spPr bwMode="auto">
          <a:xfrm flipH="1">
            <a:off x="3388260" y="4672481"/>
            <a:ext cx="127872" cy="385015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rgbClr val="FFFFFF">
              <a:alpha val="9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3" name="Group 288"/>
          <p:cNvGrpSpPr>
            <a:grpSpLocks/>
          </p:cNvGrpSpPr>
          <p:nvPr/>
        </p:nvGrpSpPr>
        <p:grpSpPr bwMode="auto">
          <a:xfrm>
            <a:off x="5414431" y="4040822"/>
            <a:ext cx="222250" cy="858838"/>
            <a:chOff x="384" y="816"/>
            <a:chExt cx="140" cy="541"/>
          </a:xfrm>
        </p:grpSpPr>
        <p:sp>
          <p:nvSpPr>
            <p:cNvPr id="22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13"/>
          <p:cNvGrpSpPr>
            <a:grpSpLocks/>
          </p:cNvGrpSpPr>
          <p:nvPr/>
        </p:nvGrpSpPr>
        <p:grpSpPr bwMode="auto">
          <a:xfrm>
            <a:off x="4860772" y="4679162"/>
            <a:ext cx="393700" cy="1271589"/>
            <a:chOff x="2496" y="4380"/>
            <a:chExt cx="236" cy="690"/>
          </a:xfrm>
        </p:grpSpPr>
        <p:sp>
          <p:nvSpPr>
            <p:cNvPr id="22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0" name="Group 292"/>
          <p:cNvGrpSpPr>
            <a:grpSpLocks/>
          </p:cNvGrpSpPr>
          <p:nvPr/>
        </p:nvGrpSpPr>
        <p:grpSpPr bwMode="auto">
          <a:xfrm flipH="1">
            <a:off x="132277" y="5041028"/>
            <a:ext cx="222250" cy="858838"/>
            <a:chOff x="384" y="816"/>
            <a:chExt cx="140" cy="541"/>
          </a:xfrm>
        </p:grpSpPr>
        <p:sp>
          <p:nvSpPr>
            <p:cNvPr id="23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60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ＭＳ Ｐゴシック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164</cp:revision>
  <dcterms:created xsi:type="dcterms:W3CDTF">2002-08-21T12:11:08Z</dcterms:created>
  <dcterms:modified xsi:type="dcterms:W3CDTF">2016-07-22T08:31:59Z</dcterms:modified>
  <cp:category>Shooting</cp:category>
</cp:coreProperties>
</file>