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994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45AF572-A747-4870-A6B8-9AC8144076AD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FD667CB-6975-45E0-8E0B-0578A6FDA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03569E-7453-4BEE-8F5C-C6437C51449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AB19A-39CB-45BE-92F9-F9D1E78E6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80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636CA-8BA2-4ED2-938C-9F54FA23E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5BDB5-66F1-4E3B-B34E-B2D07D9D4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6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63B08-AEED-41A0-BDC6-D13D18DD1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34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72F6-8DC6-43C5-B4F9-074483527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96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9B30F-A393-4878-A8E4-DFE62D9AE3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9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4E394-C37F-4E2B-8895-59D4D4548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8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D75E4-4A51-4422-9FDC-47887FB0F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3A4B9-C29A-4446-A6B9-60937888F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54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A014A-7F82-413A-9A51-95BC539B7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95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CF6A6-CED5-4E34-BE47-702E39285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31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BF320419-DE42-44A6-88A4-6F43D3F5B9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78"/>
          <p:cNvGrpSpPr>
            <a:grpSpLocks/>
          </p:cNvGrpSpPr>
          <p:nvPr/>
        </p:nvGrpSpPr>
        <p:grpSpPr bwMode="auto">
          <a:xfrm flipH="1">
            <a:off x="2227899" y="6695345"/>
            <a:ext cx="490538" cy="666750"/>
            <a:chOff x="1176" y="5328"/>
            <a:chExt cx="309" cy="420"/>
          </a:xfrm>
        </p:grpSpPr>
        <p:sp>
          <p:nvSpPr>
            <p:cNvPr id="112" name="Line 79"/>
            <p:cNvSpPr>
              <a:spLocks noChangeShapeType="1"/>
            </p:cNvSpPr>
            <p:nvPr/>
          </p:nvSpPr>
          <p:spPr bwMode="auto">
            <a:xfrm>
              <a:off x="1478" y="542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Line 80"/>
            <p:cNvSpPr>
              <a:spLocks noChangeShapeType="1"/>
            </p:cNvSpPr>
            <p:nvPr/>
          </p:nvSpPr>
          <p:spPr bwMode="auto">
            <a:xfrm>
              <a:off x="1359" y="5351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Freeform 81"/>
            <p:cNvSpPr>
              <a:spLocks/>
            </p:cNvSpPr>
            <p:nvPr/>
          </p:nvSpPr>
          <p:spPr bwMode="auto">
            <a:xfrm>
              <a:off x="1176" y="5328"/>
              <a:ext cx="309" cy="238"/>
            </a:xfrm>
            <a:custGeom>
              <a:avLst/>
              <a:gdLst>
                <a:gd name="T0" fmla="*/ 0 w 309"/>
                <a:gd name="T1" fmla="*/ 108 h 238"/>
                <a:gd name="T2" fmla="*/ 113 w 309"/>
                <a:gd name="T3" fmla="*/ 238 h 238"/>
                <a:gd name="T4" fmla="*/ 309 w 309"/>
                <a:gd name="T5" fmla="*/ 93 h 238"/>
                <a:gd name="T6" fmla="*/ 183 w 309"/>
                <a:gd name="T7" fmla="*/ 0 h 238"/>
                <a:gd name="T8" fmla="*/ 0 w 309"/>
                <a:gd name="T9" fmla="*/ 108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238"/>
                <a:gd name="T17" fmla="*/ 309 w 309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238">
                  <a:moveTo>
                    <a:pt x="0" y="108"/>
                  </a:moveTo>
                  <a:lnTo>
                    <a:pt x="113" y="238"/>
                  </a:lnTo>
                  <a:lnTo>
                    <a:pt x="309" y="93"/>
                  </a:lnTo>
                  <a:lnTo>
                    <a:pt x="183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Line 82"/>
            <p:cNvSpPr>
              <a:spLocks noChangeShapeType="1"/>
            </p:cNvSpPr>
            <p:nvPr/>
          </p:nvSpPr>
          <p:spPr bwMode="auto">
            <a:xfrm>
              <a:off x="1294" y="556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83"/>
            <p:cNvSpPr>
              <a:spLocks noChangeShapeType="1"/>
            </p:cNvSpPr>
            <p:nvPr/>
          </p:nvSpPr>
          <p:spPr bwMode="auto">
            <a:xfrm>
              <a:off x="1181" y="544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9" name="Group 387"/>
          <p:cNvGrpSpPr>
            <a:grpSpLocks/>
          </p:cNvGrpSpPr>
          <p:nvPr/>
        </p:nvGrpSpPr>
        <p:grpSpPr bwMode="auto">
          <a:xfrm flipH="1">
            <a:off x="4831459" y="5055457"/>
            <a:ext cx="228600" cy="862013"/>
            <a:chOff x="1680" y="768"/>
            <a:chExt cx="144" cy="543"/>
          </a:xfrm>
        </p:grpSpPr>
        <p:sp>
          <p:nvSpPr>
            <p:cNvPr id="200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2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03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5235"/>
              </p:ext>
            </p:extLst>
          </p:nvPr>
        </p:nvGraphicFramePr>
        <p:xfrm>
          <a:off x="177800" y="165100"/>
          <a:ext cx="6997700" cy="309826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What’s Behind Door Number 1?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Original 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Cory Bibby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Adapted for USPSA by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Sitting on bench between marks, no part of body or clothing touching bench outside marks. Gun loaded on table with trigger guard over X,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muzzle pointed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anywhere downrange. All mags to be used on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Same as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above.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Door must be opened with hands only.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1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617" y="5156163"/>
            <a:ext cx="598808" cy="1076523"/>
          </a:xfrm>
          <a:prstGeom prst="rect">
            <a:avLst/>
          </a:prstGeom>
        </p:spPr>
      </p:pic>
      <p:sp>
        <p:nvSpPr>
          <p:cNvPr id="189" name="Rectangle 22"/>
          <p:cNvSpPr>
            <a:spLocks noChangeArrowheads="1"/>
          </p:cNvSpPr>
          <p:nvPr/>
        </p:nvSpPr>
        <p:spPr bwMode="auto">
          <a:xfrm>
            <a:off x="1487898" y="5156163"/>
            <a:ext cx="602718" cy="1077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0" name="Rectangle 22"/>
          <p:cNvSpPr>
            <a:spLocks noChangeArrowheads="1"/>
          </p:cNvSpPr>
          <p:nvPr/>
        </p:nvSpPr>
        <p:spPr bwMode="auto">
          <a:xfrm>
            <a:off x="2677360" y="5164025"/>
            <a:ext cx="827840" cy="1077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98" name="Straight Connector 197"/>
          <p:cNvCxnSpPr/>
          <p:nvPr/>
        </p:nvCxnSpPr>
        <p:spPr>
          <a:xfrm flipH="1">
            <a:off x="3011347" y="6241600"/>
            <a:ext cx="508142" cy="1960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6" name="Group 400"/>
          <p:cNvGrpSpPr>
            <a:grpSpLocks/>
          </p:cNvGrpSpPr>
          <p:nvPr/>
        </p:nvGrpSpPr>
        <p:grpSpPr bwMode="auto">
          <a:xfrm>
            <a:off x="4572821" y="4634766"/>
            <a:ext cx="227013" cy="858838"/>
            <a:chOff x="2064" y="1440"/>
            <a:chExt cx="143" cy="541"/>
          </a:xfrm>
        </p:grpSpPr>
        <p:sp>
          <p:nvSpPr>
            <p:cNvPr id="207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9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210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8" name="Group 292"/>
          <p:cNvGrpSpPr>
            <a:grpSpLocks/>
          </p:cNvGrpSpPr>
          <p:nvPr/>
        </p:nvGrpSpPr>
        <p:grpSpPr bwMode="auto">
          <a:xfrm flipH="1">
            <a:off x="1158481" y="4470300"/>
            <a:ext cx="222250" cy="858838"/>
            <a:chOff x="384" y="816"/>
            <a:chExt cx="140" cy="541"/>
          </a:xfrm>
        </p:grpSpPr>
        <p:sp>
          <p:nvSpPr>
            <p:cNvPr id="21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2" name="Straight Connector 221"/>
          <p:cNvCxnSpPr/>
          <p:nvPr/>
        </p:nvCxnSpPr>
        <p:spPr>
          <a:xfrm flipH="1">
            <a:off x="1359773" y="6232686"/>
            <a:ext cx="679405" cy="13204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88"/>
          <p:cNvGrpSpPr>
            <a:grpSpLocks/>
          </p:cNvGrpSpPr>
          <p:nvPr/>
        </p:nvGrpSpPr>
        <p:grpSpPr bwMode="auto">
          <a:xfrm>
            <a:off x="4437714" y="3349821"/>
            <a:ext cx="222250" cy="858838"/>
            <a:chOff x="384" y="816"/>
            <a:chExt cx="140" cy="541"/>
          </a:xfrm>
        </p:grpSpPr>
        <p:sp>
          <p:nvSpPr>
            <p:cNvPr id="22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" name="Group 380"/>
          <p:cNvGrpSpPr>
            <a:grpSpLocks/>
          </p:cNvGrpSpPr>
          <p:nvPr/>
        </p:nvGrpSpPr>
        <p:grpSpPr bwMode="auto">
          <a:xfrm>
            <a:off x="1441407" y="3889756"/>
            <a:ext cx="228600" cy="862013"/>
            <a:chOff x="1680" y="768"/>
            <a:chExt cx="144" cy="543"/>
          </a:xfrm>
        </p:grpSpPr>
        <p:sp>
          <p:nvSpPr>
            <p:cNvPr id="23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3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8" name="Group 387"/>
          <p:cNvGrpSpPr>
            <a:grpSpLocks/>
          </p:cNvGrpSpPr>
          <p:nvPr/>
        </p:nvGrpSpPr>
        <p:grpSpPr bwMode="auto">
          <a:xfrm flipH="1">
            <a:off x="3392434" y="3772753"/>
            <a:ext cx="228600" cy="862013"/>
            <a:chOff x="1680" y="768"/>
            <a:chExt cx="144" cy="543"/>
          </a:xfrm>
        </p:grpSpPr>
        <p:sp>
          <p:nvSpPr>
            <p:cNvPr id="239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1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42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" name="Group 44"/>
          <p:cNvGrpSpPr>
            <a:grpSpLocks/>
          </p:cNvGrpSpPr>
          <p:nvPr/>
        </p:nvGrpSpPr>
        <p:grpSpPr bwMode="auto">
          <a:xfrm>
            <a:off x="1992972" y="3784103"/>
            <a:ext cx="287338" cy="787400"/>
            <a:chOff x="1756" y="2113"/>
            <a:chExt cx="181" cy="499"/>
          </a:xfrm>
        </p:grpSpPr>
        <p:sp>
          <p:nvSpPr>
            <p:cNvPr id="24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4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2" name="Group 412"/>
          <p:cNvGrpSpPr>
            <a:grpSpLocks/>
          </p:cNvGrpSpPr>
          <p:nvPr/>
        </p:nvGrpSpPr>
        <p:grpSpPr bwMode="auto">
          <a:xfrm>
            <a:off x="5007819" y="5720619"/>
            <a:ext cx="223838" cy="858838"/>
            <a:chOff x="1872" y="1440"/>
            <a:chExt cx="141" cy="541"/>
          </a:xfrm>
        </p:grpSpPr>
        <p:sp>
          <p:nvSpPr>
            <p:cNvPr id="213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216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8" name="Group 29"/>
          <p:cNvGrpSpPr>
            <a:grpSpLocks/>
          </p:cNvGrpSpPr>
          <p:nvPr/>
        </p:nvGrpSpPr>
        <p:grpSpPr bwMode="auto">
          <a:xfrm>
            <a:off x="2361273" y="3780145"/>
            <a:ext cx="287338" cy="790575"/>
            <a:chOff x="528" y="240"/>
            <a:chExt cx="181" cy="498"/>
          </a:xfrm>
        </p:grpSpPr>
        <p:sp>
          <p:nvSpPr>
            <p:cNvPr id="25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" name="Freeform 36"/>
          <p:cNvSpPr>
            <a:spLocks/>
          </p:cNvSpPr>
          <p:nvPr/>
        </p:nvSpPr>
        <p:spPr bwMode="auto">
          <a:xfrm>
            <a:off x="2196966" y="3783051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83" name="Group 194"/>
          <p:cNvGrpSpPr>
            <a:grpSpLocks/>
          </p:cNvGrpSpPr>
          <p:nvPr/>
        </p:nvGrpSpPr>
        <p:grpSpPr bwMode="auto">
          <a:xfrm>
            <a:off x="1014313" y="5525357"/>
            <a:ext cx="198438" cy="984250"/>
            <a:chOff x="1799" y="2184"/>
            <a:chExt cx="125" cy="620"/>
          </a:xfrm>
        </p:grpSpPr>
        <p:grpSp>
          <p:nvGrpSpPr>
            <p:cNvPr id="28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8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5 h 375"/>
                  <a:gd name="T10" fmla="*/ 1 w 173"/>
                  <a:gd name="T11" fmla="*/ 16 h 375"/>
                  <a:gd name="T12" fmla="*/ 1 w 173"/>
                  <a:gd name="T13" fmla="*/ 19 h 375"/>
                  <a:gd name="T14" fmla="*/ 1 w 173"/>
                  <a:gd name="T15" fmla="*/ 21 h 375"/>
                  <a:gd name="T16" fmla="*/ 0 w 173"/>
                  <a:gd name="T17" fmla="*/ 18 h 375"/>
                  <a:gd name="T18" fmla="*/ 0 w 173"/>
                  <a:gd name="T19" fmla="*/ 8 h 375"/>
                  <a:gd name="T20" fmla="*/ 1 w 173"/>
                  <a:gd name="T21" fmla="*/ 5 h 375"/>
                  <a:gd name="T22" fmla="*/ 1 w 173"/>
                  <a:gd name="T23" fmla="*/ 5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8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5" name="Group 403"/>
          <p:cNvGrpSpPr>
            <a:grpSpLocks/>
          </p:cNvGrpSpPr>
          <p:nvPr/>
        </p:nvGrpSpPr>
        <p:grpSpPr bwMode="auto">
          <a:xfrm>
            <a:off x="4997501" y="5967735"/>
            <a:ext cx="227013" cy="581025"/>
            <a:chOff x="2064" y="1440"/>
            <a:chExt cx="143" cy="366"/>
          </a:xfrm>
        </p:grpSpPr>
        <p:sp>
          <p:nvSpPr>
            <p:cNvPr id="296" name="Freeform 404"/>
            <p:cNvSpPr>
              <a:spLocks/>
            </p:cNvSpPr>
            <p:nvPr/>
          </p:nvSpPr>
          <p:spPr bwMode="auto">
            <a:xfrm flipH="1">
              <a:off x="2067" y="1440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Freeform 405"/>
            <p:cNvSpPr>
              <a:spLocks/>
            </p:cNvSpPr>
            <p:nvPr/>
          </p:nvSpPr>
          <p:spPr bwMode="auto">
            <a:xfrm>
              <a:off x="2064" y="1524"/>
              <a:ext cx="108" cy="282"/>
            </a:xfrm>
            <a:custGeom>
              <a:avLst/>
              <a:gdLst>
                <a:gd name="T0" fmla="*/ 108 w 108"/>
                <a:gd name="T1" fmla="*/ 282 h 282"/>
                <a:gd name="T2" fmla="*/ 21 w 108"/>
                <a:gd name="T3" fmla="*/ 248 h 282"/>
                <a:gd name="T4" fmla="*/ 0 w 108"/>
                <a:gd name="T5" fmla="*/ 186 h 282"/>
                <a:gd name="T6" fmla="*/ 2 w 108"/>
                <a:gd name="T7" fmla="*/ 0 h 282"/>
                <a:gd name="T8" fmla="*/ 108 w 108"/>
                <a:gd name="T9" fmla="*/ 282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282"/>
                <a:gd name="T17" fmla="*/ 108 w 108"/>
                <a:gd name="T18" fmla="*/ 282 h 2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282">
                  <a:moveTo>
                    <a:pt x="108" y="282"/>
                  </a:moveTo>
                  <a:lnTo>
                    <a:pt x="21" y="248"/>
                  </a:lnTo>
                  <a:lnTo>
                    <a:pt x="0" y="186"/>
                  </a:lnTo>
                  <a:lnTo>
                    <a:pt x="2" y="0"/>
                  </a:lnTo>
                  <a:lnTo>
                    <a:pt x="108" y="282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 rot="16780494">
            <a:off x="2452561" y="6829196"/>
            <a:ext cx="101422" cy="75116"/>
            <a:chOff x="2247568" y="6807689"/>
            <a:chExt cx="101422" cy="75116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2247568" y="6807689"/>
              <a:ext cx="0" cy="7511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247568" y="6816693"/>
              <a:ext cx="1014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759295" y="5553480"/>
            <a:ext cx="396560" cy="1270538"/>
            <a:chOff x="-142698" y="7059168"/>
            <a:chExt cx="396560" cy="1270538"/>
          </a:xfrm>
        </p:grpSpPr>
        <p:sp>
          <p:nvSpPr>
            <p:cNvPr id="98" name="AutoShape 14"/>
            <p:cNvSpPr>
              <a:spLocks noChangeArrowheads="1"/>
            </p:cNvSpPr>
            <p:nvPr/>
          </p:nvSpPr>
          <p:spPr bwMode="auto">
            <a:xfrm>
              <a:off x="-142698" y="7610982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9" name="AutoShape 14"/>
            <p:cNvSpPr>
              <a:spLocks noChangeArrowheads="1"/>
            </p:cNvSpPr>
            <p:nvPr/>
          </p:nvSpPr>
          <p:spPr bwMode="auto">
            <a:xfrm>
              <a:off x="-139838" y="7059168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01" name="Freeform 55"/>
          <p:cNvSpPr>
            <a:spLocks/>
          </p:cNvSpPr>
          <p:nvPr/>
        </p:nvSpPr>
        <p:spPr bwMode="auto">
          <a:xfrm>
            <a:off x="3193995" y="4972050"/>
            <a:ext cx="320994" cy="127796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5" name="Group 194"/>
          <p:cNvGrpSpPr>
            <a:grpSpLocks/>
          </p:cNvGrpSpPr>
          <p:nvPr/>
        </p:nvGrpSpPr>
        <p:grpSpPr bwMode="auto">
          <a:xfrm>
            <a:off x="628771" y="6044470"/>
            <a:ext cx="198438" cy="984250"/>
            <a:chOff x="1799" y="2184"/>
            <a:chExt cx="125" cy="620"/>
          </a:xfrm>
        </p:grpSpPr>
        <p:grpSp>
          <p:nvGrpSpPr>
            <p:cNvPr id="276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81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5 h 375"/>
                  <a:gd name="T10" fmla="*/ 1 w 173"/>
                  <a:gd name="T11" fmla="*/ 16 h 375"/>
                  <a:gd name="T12" fmla="*/ 1 w 173"/>
                  <a:gd name="T13" fmla="*/ 19 h 375"/>
                  <a:gd name="T14" fmla="*/ 1 w 173"/>
                  <a:gd name="T15" fmla="*/ 21 h 375"/>
                  <a:gd name="T16" fmla="*/ 0 w 173"/>
                  <a:gd name="T17" fmla="*/ 18 h 375"/>
                  <a:gd name="T18" fmla="*/ 0 w 173"/>
                  <a:gd name="T19" fmla="*/ 8 h 375"/>
                  <a:gd name="T20" fmla="*/ 1 w 173"/>
                  <a:gd name="T21" fmla="*/ 5 h 375"/>
                  <a:gd name="T22" fmla="*/ 1 w 173"/>
                  <a:gd name="T23" fmla="*/ 5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78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 rot="21153419">
            <a:off x="1339366" y="7095577"/>
            <a:ext cx="1505843" cy="1956986"/>
            <a:chOff x="1704289" y="7068532"/>
            <a:chExt cx="1505843" cy="1956986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9817699">
              <a:off x="1704289" y="7068532"/>
              <a:ext cx="1505843" cy="1956986"/>
            </a:xfrm>
            <a:prstGeom prst="rect">
              <a:avLst/>
            </a:prstGeom>
          </p:spPr>
        </p:pic>
        <p:cxnSp>
          <p:nvCxnSpPr>
            <p:cNvPr id="178" name="Straight Connector 177"/>
            <p:cNvCxnSpPr/>
            <p:nvPr/>
          </p:nvCxnSpPr>
          <p:spPr>
            <a:xfrm flipV="1">
              <a:off x="2090617" y="7810313"/>
              <a:ext cx="163213" cy="1600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2491915" y="8041729"/>
              <a:ext cx="163213" cy="1600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/>
          <p:cNvCxnSpPr/>
          <p:nvPr/>
        </p:nvCxnSpPr>
        <p:spPr>
          <a:xfrm flipH="1" flipV="1">
            <a:off x="1348811" y="7553138"/>
            <a:ext cx="1670473" cy="6486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116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179</cp:revision>
  <dcterms:created xsi:type="dcterms:W3CDTF">2002-08-21T12:11:08Z</dcterms:created>
  <dcterms:modified xsi:type="dcterms:W3CDTF">2016-08-28T00:16:21Z</dcterms:modified>
  <cp:category>Shooting</cp:category>
</cp:coreProperties>
</file>