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2994" y="8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745AF572-A747-4870-A6B8-9AC8144076AD}" type="datetimeFigureOut">
              <a:rPr lang="en-US"/>
              <a:pPr>
                <a:defRPr/>
              </a:pPr>
              <a:t>8/27/2016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FD667CB-6975-45E0-8E0B-0578A6FDA5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503569E-7453-4BEE-8F5C-C6437C51449A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AB19A-39CB-45BE-92F9-F9D1E78E67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7809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636CA-8BA2-4ED2-938C-9F54FA23E2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354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5BDB5-66F1-4E3B-B34E-B2D07D9D47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60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63B08-AEED-41A0-BDC6-D13D18DD13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834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072F6-8DC6-43C5-B4F9-0744835271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896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9B30F-A393-4878-A8E4-DFE62D9AE3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169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4E394-C37F-4E2B-8895-59D4D4548A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187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D75E4-4A51-4422-9FDC-47887FB0F4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665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3A4B9-C29A-4446-A6B9-60937888FE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654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A014A-7F82-413A-9A51-95BC539B72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95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0CF6A6-CED5-4E34-BE47-702E39285E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431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 smtClean="0"/>
            </a:lvl1pPr>
          </a:lstStyle>
          <a:p>
            <a:pPr>
              <a:defRPr/>
            </a:pPr>
            <a:fld id="{BF320419-DE42-44A6-88A4-6F43D3F5B9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13"/>
          <p:cNvGrpSpPr>
            <a:grpSpLocks/>
          </p:cNvGrpSpPr>
          <p:nvPr/>
        </p:nvGrpSpPr>
        <p:grpSpPr bwMode="auto">
          <a:xfrm>
            <a:off x="5105400" y="6858000"/>
            <a:ext cx="393700" cy="1271588"/>
            <a:chOff x="2496" y="4380"/>
            <a:chExt cx="236" cy="690"/>
          </a:xfrm>
        </p:grpSpPr>
        <p:sp>
          <p:nvSpPr>
            <p:cNvPr id="89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0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85" name="Group 13"/>
          <p:cNvGrpSpPr>
            <a:grpSpLocks/>
          </p:cNvGrpSpPr>
          <p:nvPr/>
        </p:nvGrpSpPr>
        <p:grpSpPr bwMode="auto">
          <a:xfrm>
            <a:off x="5188904" y="7031693"/>
            <a:ext cx="393700" cy="1271588"/>
            <a:chOff x="2496" y="4380"/>
            <a:chExt cx="236" cy="690"/>
          </a:xfrm>
        </p:grpSpPr>
        <p:sp>
          <p:nvSpPr>
            <p:cNvPr id="86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7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84" name="Group 288"/>
          <p:cNvGrpSpPr>
            <a:grpSpLocks/>
          </p:cNvGrpSpPr>
          <p:nvPr/>
        </p:nvGrpSpPr>
        <p:grpSpPr bwMode="auto">
          <a:xfrm>
            <a:off x="4621382" y="3861611"/>
            <a:ext cx="222250" cy="858838"/>
            <a:chOff x="384" y="816"/>
            <a:chExt cx="140" cy="541"/>
          </a:xfrm>
        </p:grpSpPr>
        <p:sp>
          <p:nvSpPr>
            <p:cNvPr id="185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3" name="Group 324"/>
          <p:cNvGrpSpPr>
            <a:grpSpLocks/>
          </p:cNvGrpSpPr>
          <p:nvPr/>
        </p:nvGrpSpPr>
        <p:grpSpPr bwMode="auto">
          <a:xfrm>
            <a:off x="1584553" y="4345101"/>
            <a:ext cx="227013" cy="869950"/>
            <a:chOff x="912" y="768"/>
            <a:chExt cx="143" cy="548"/>
          </a:xfrm>
        </p:grpSpPr>
        <p:sp>
          <p:nvSpPr>
            <p:cNvPr id="164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6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167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9" name="Group 324"/>
          <p:cNvGrpSpPr>
            <a:grpSpLocks/>
          </p:cNvGrpSpPr>
          <p:nvPr/>
        </p:nvGrpSpPr>
        <p:grpSpPr bwMode="auto">
          <a:xfrm>
            <a:off x="1907609" y="4202172"/>
            <a:ext cx="227013" cy="869950"/>
            <a:chOff x="912" y="768"/>
            <a:chExt cx="143" cy="548"/>
          </a:xfrm>
        </p:grpSpPr>
        <p:sp>
          <p:nvSpPr>
            <p:cNvPr id="170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2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173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60" name="Freeform 55"/>
          <p:cNvSpPr>
            <a:spLocks/>
          </p:cNvSpPr>
          <p:nvPr/>
        </p:nvSpPr>
        <p:spPr bwMode="auto">
          <a:xfrm>
            <a:off x="786778" y="4803758"/>
            <a:ext cx="1216632" cy="1714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038030"/>
              </p:ext>
            </p:extLst>
          </p:nvPr>
        </p:nvGraphicFramePr>
        <p:xfrm>
          <a:off x="177800" y="165100"/>
          <a:ext cx="6997700" cy="3198852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5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Recharge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Original C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Cory Bibby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Adapted for USPSA by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inside shooting area, heels touching black marks.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loaded and holstered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shooting area, heels touching black marks. Gun loaded and pointed at red plate.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8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area.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Notes: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Steel must be engaged behind the steel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DQ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line.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Steel S1 activates AT1 &amp; AT2 which charge forward.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AT1 &amp; AT2 are disappearing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21 rounds, 105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10 metric, 1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1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7" name="Straight Connector 96"/>
          <p:cNvCxnSpPr/>
          <p:nvPr/>
        </p:nvCxnSpPr>
        <p:spPr>
          <a:xfrm flipH="1" flipV="1">
            <a:off x="5556848" y="4361450"/>
            <a:ext cx="604310" cy="399446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2427358" y="8584516"/>
            <a:ext cx="2590800" cy="146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4" name="Group 21"/>
          <p:cNvGrpSpPr>
            <a:grpSpLocks/>
          </p:cNvGrpSpPr>
          <p:nvPr/>
        </p:nvGrpSpPr>
        <p:grpSpPr bwMode="auto">
          <a:xfrm>
            <a:off x="3497281" y="4345101"/>
            <a:ext cx="185738" cy="660400"/>
            <a:chOff x="5403" y="3457"/>
            <a:chExt cx="209" cy="755"/>
          </a:xfrm>
        </p:grpSpPr>
        <p:sp>
          <p:nvSpPr>
            <p:cNvPr id="105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6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7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9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1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2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18" name="Group 29"/>
          <p:cNvGrpSpPr>
            <a:grpSpLocks/>
          </p:cNvGrpSpPr>
          <p:nvPr/>
        </p:nvGrpSpPr>
        <p:grpSpPr bwMode="auto">
          <a:xfrm>
            <a:off x="2995801" y="3946000"/>
            <a:ext cx="287338" cy="790575"/>
            <a:chOff x="528" y="240"/>
            <a:chExt cx="181" cy="498"/>
          </a:xfrm>
        </p:grpSpPr>
        <p:sp>
          <p:nvSpPr>
            <p:cNvPr id="119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2" name="Group 29"/>
          <p:cNvGrpSpPr>
            <a:grpSpLocks/>
          </p:cNvGrpSpPr>
          <p:nvPr/>
        </p:nvGrpSpPr>
        <p:grpSpPr bwMode="auto">
          <a:xfrm>
            <a:off x="2652901" y="3946000"/>
            <a:ext cx="287338" cy="790575"/>
            <a:chOff x="528" y="240"/>
            <a:chExt cx="181" cy="498"/>
          </a:xfrm>
        </p:grpSpPr>
        <p:sp>
          <p:nvSpPr>
            <p:cNvPr id="123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26" name="Straight Connector 125"/>
          <p:cNvCxnSpPr/>
          <p:nvPr/>
        </p:nvCxnSpPr>
        <p:spPr>
          <a:xfrm flipV="1">
            <a:off x="2427358" y="6032068"/>
            <a:ext cx="579556" cy="256819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 flipV="1">
            <a:off x="4571864" y="6032068"/>
            <a:ext cx="446294" cy="255244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 flipV="1">
            <a:off x="2995802" y="6030608"/>
            <a:ext cx="1576062" cy="146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5" name="Group 292"/>
          <p:cNvGrpSpPr>
            <a:grpSpLocks/>
          </p:cNvGrpSpPr>
          <p:nvPr/>
        </p:nvGrpSpPr>
        <p:grpSpPr bwMode="auto">
          <a:xfrm flipH="1">
            <a:off x="416114" y="5737684"/>
            <a:ext cx="222250" cy="858838"/>
            <a:chOff x="384" y="816"/>
            <a:chExt cx="140" cy="541"/>
          </a:xfrm>
        </p:grpSpPr>
        <p:sp>
          <p:nvSpPr>
            <p:cNvPr id="136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9" name="Freeform 55"/>
          <p:cNvSpPr>
            <a:spLocks/>
          </p:cNvSpPr>
          <p:nvPr/>
        </p:nvSpPr>
        <p:spPr bwMode="auto">
          <a:xfrm flipH="1">
            <a:off x="1019852" y="5841316"/>
            <a:ext cx="599793" cy="2416238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7" name="Group 292"/>
          <p:cNvGrpSpPr>
            <a:grpSpLocks/>
          </p:cNvGrpSpPr>
          <p:nvPr/>
        </p:nvGrpSpPr>
        <p:grpSpPr bwMode="auto">
          <a:xfrm flipH="1">
            <a:off x="727263" y="5597190"/>
            <a:ext cx="222250" cy="858838"/>
            <a:chOff x="384" y="816"/>
            <a:chExt cx="140" cy="541"/>
          </a:xfrm>
        </p:grpSpPr>
        <p:sp>
          <p:nvSpPr>
            <p:cNvPr id="148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1" name="Group 314"/>
          <p:cNvGrpSpPr>
            <a:grpSpLocks/>
          </p:cNvGrpSpPr>
          <p:nvPr/>
        </p:nvGrpSpPr>
        <p:grpSpPr bwMode="auto">
          <a:xfrm flipH="1">
            <a:off x="582314" y="5713078"/>
            <a:ext cx="222250" cy="858838"/>
            <a:chOff x="366" y="1371"/>
            <a:chExt cx="140" cy="541"/>
          </a:xfrm>
        </p:grpSpPr>
        <p:sp>
          <p:nvSpPr>
            <p:cNvPr id="152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5" name="Group 292"/>
          <p:cNvGrpSpPr>
            <a:grpSpLocks/>
          </p:cNvGrpSpPr>
          <p:nvPr/>
        </p:nvGrpSpPr>
        <p:grpSpPr bwMode="auto">
          <a:xfrm flipH="1">
            <a:off x="967298" y="5411897"/>
            <a:ext cx="222250" cy="858838"/>
            <a:chOff x="384" y="816"/>
            <a:chExt cx="140" cy="541"/>
          </a:xfrm>
        </p:grpSpPr>
        <p:sp>
          <p:nvSpPr>
            <p:cNvPr id="156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9" name="Freeform 55"/>
          <p:cNvSpPr>
            <a:spLocks/>
          </p:cNvSpPr>
          <p:nvPr/>
        </p:nvSpPr>
        <p:spPr bwMode="auto">
          <a:xfrm flipH="1">
            <a:off x="2005975" y="4803758"/>
            <a:ext cx="558167" cy="1714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Freeform 55"/>
          <p:cNvSpPr>
            <a:spLocks/>
          </p:cNvSpPr>
          <p:nvPr/>
        </p:nvSpPr>
        <p:spPr bwMode="auto">
          <a:xfrm>
            <a:off x="4474353" y="4439461"/>
            <a:ext cx="739595" cy="1899886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TextBox 13"/>
          <p:cNvSpPr txBox="1">
            <a:spLocks noChangeArrowheads="1"/>
          </p:cNvSpPr>
          <p:nvPr/>
        </p:nvSpPr>
        <p:spPr bwMode="auto">
          <a:xfrm>
            <a:off x="5631505" y="3861611"/>
            <a:ext cx="6556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1" dirty="0" smtClean="0"/>
              <a:t>AT1/AT2</a:t>
            </a:r>
            <a:endParaRPr lang="en-US" altLang="en-US" sz="1600" b="1" dirty="0"/>
          </a:p>
        </p:txBody>
      </p:sp>
      <p:sp>
        <p:nvSpPr>
          <p:cNvPr id="177" name="TextBox 13"/>
          <p:cNvSpPr txBox="1">
            <a:spLocks noChangeArrowheads="1"/>
          </p:cNvSpPr>
          <p:nvPr/>
        </p:nvSpPr>
        <p:spPr bwMode="auto">
          <a:xfrm>
            <a:off x="3275311" y="4024676"/>
            <a:ext cx="6556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1" dirty="0" smtClean="0"/>
              <a:t>S1</a:t>
            </a:r>
            <a:endParaRPr lang="en-US" altLang="en-US" sz="1600" b="1" dirty="0"/>
          </a:p>
        </p:txBody>
      </p:sp>
      <p:cxnSp>
        <p:nvCxnSpPr>
          <p:cNvPr id="181" name="Straight Connector 180"/>
          <p:cNvCxnSpPr/>
          <p:nvPr/>
        </p:nvCxnSpPr>
        <p:spPr>
          <a:xfrm>
            <a:off x="2717136" y="7428960"/>
            <a:ext cx="2103095" cy="0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TextBox 13"/>
          <p:cNvSpPr txBox="1">
            <a:spLocks noChangeArrowheads="1"/>
          </p:cNvSpPr>
          <p:nvPr/>
        </p:nvSpPr>
        <p:spPr bwMode="auto">
          <a:xfrm>
            <a:off x="2717136" y="7413439"/>
            <a:ext cx="21030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 smtClean="0"/>
              <a:t>Steel </a:t>
            </a:r>
            <a:r>
              <a:rPr lang="en-US" altLang="en-US" sz="1600" dirty="0" smtClean="0"/>
              <a:t>DQ Line</a:t>
            </a:r>
            <a:endParaRPr lang="en-US" altLang="en-US" sz="1600" dirty="0"/>
          </a:p>
        </p:txBody>
      </p:sp>
      <p:grpSp>
        <p:nvGrpSpPr>
          <p:cNvPr id="3" name="Group 2"/>
          <p:cNvGrpSpPr/>
          <p:nvPr/>
        </p:nvGrpSpPr>
        <p:grpSpPr>
          <a:xfrm>
            <a:off x="5452073" y="3836223"/>
            <a:ext cx="222928" cy="984250"/>
            <a:chOff x="5530505" y="3426027"/>
            <a:chExt cx="222928" cy="984250"/>
          </a:xfrm>
        </p:grpSpPr>
        <p:grpSp>
          <p:nvGrpSpPr>
            <p:cNvPr id="114" name="Group 288"/>
            <p:cNvGrpSpPr>
              <a:grpSpLocks/>
            </p:cNvGrpSpPr>
            <p:nvPr/>
          </p:nvGrpSpPr>
          <p:grpSpPr bwMode="auto">
            <a:xfrm>
              <a:off x="5530505" y="3426027"/>
              <a:ext cx="222250" cy="984250"/>
              <a:chOff x="388" y="737"/>
              <a:chExt cx="140" cy="620"/>
            </a:xfrm>
          </p:grpSpPr>
          <p:sp>
            <p:nvSpPr>
              <p:cNvPr id="115" name="Line 28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Line 29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Freeform 291"/>
              <p:cNvSpPr>
                <a:spLocks/>
              </p:cNvSpPr>
              <p:nvPr/>
            </p:nvSpPr>
            <p:spPr bwMode="auto">
              <a:xfrm flipH="1">
                <a:off x="388" y="737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8 h 375"/>
                  <a:gd name="T6" fmla="*/ 2 w 173"/>
                  <a:gd name="T7" fmla="*/ 40 h 375"/>
                  <a:gd name="T8" fmla="*/ 2 w 173"/>
                  <a:gd name="T9" fmla="*/ 48 h 375"/>
                  <a:gd name="T10" fmla="*/ 2 w 173"/>
                  <a:gd name="T11" fmla="*/ 149 h 375"/>
                  <a:gd name="T12" fmla="*/ 2 w 173"/>
                  <a:gd name="T13" fmla="*/ 184 h 375"/>
                  <a:gd name="T14" fmla="*/ 2 w 173"/>
                  <a:gd name="T15" fmla="*/ 202 h 375"/>
                  <a:gd name="T16" fmla="*/ 0 w 173"/>
                  <a:gd name="T17" fmla="*/ 170 h 375"/>
                  <a:gd name="T18" fmla="*/ 0 w 173"/>
                  <a:gd name="T19" fmla="*/ 69 h 375"/>
                  <a:gd name="T20" fmla="*/ 2 w 173"/>
                  <a:gd name="T21" fmla="*/ 50 h 375"/>
                  <a:gd name="T22" fmla="*/ 2 w 173"/>
                  <a:gd name="T23" fmla="*/ 47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0" name="Freeform 291"/>
            <p:cNvSpPr>
              <a:spLocks/>
            </p:cNvSpPr>
            <p:nvPr/>
          </p:nvSpPr>
          <p:spPr bwMode="auto">
            <a:xfrm flipH="1">
              <a:off x="5531183" y="3687201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754874" y="4679708"/>
            <a:ext cx="145559" cy="291831"/>
            <a:chOff x="-2209800" y="5901249"/>
            <a:chExt cx="145559" cy="291831"/>
          </a:xfrm>
        </p:grpSpPr>
        <p:sp>
          <p:nvSpPr>
            <p:cNvPr id="79" name="Rectangle 78"/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13"/>
          <p:cNvGrpSpPr>
            <a:grpSpLocks/>
          </p:cNvGrpSpPr>
          <p:nvPr/>
        </p:nvGrpSpPr>
        <p:grpSpPr bwMode="auto">
          <a:xfrm>
            <a:off x="5267923" y="7196004"/>
            <a:ext cx="393700" cy="1271588"/>
            <a:chOff x="2496" y="4380"/>
            <a:chExt cx="236" cy="690"/>
          </a:xfrm>
        </p:grpSpPr>
        <p:sp>
          <p:nvSpPr>
            <p:cNvPr id="83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3466863" y="8415594"/>
            <a:ext cx="63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 </a:t>
            </a:r>
            <a:r>
              <a:rPr lang="en-US" b="1" dirty="0" err="1" smtClean="0"/>
              <a:t>X</a:t>
            </a:r>
            <a:endParaRPr lang="en-US" b="1" dirty="0"/>
          </a:p>
        </p:txBody>
      </p:sp>
      <p:grpSp>
        <p:nvGrpSpPr>
          <p:cNvPr id="94" name="Group 307"/>
          <p:cNvGrpSpPr>
            <a:grpSpLocks/>
          </p:cNvGrpSpPr>
          <p:nvPr/>
        </p:nvGrpSpPr>
        <p:grpSpPr bwMode="auto">
          <a:xfrm flipH="1">
            <a:off x="582313" y="5725492"/>
            <a:ext cx="222250" cy="858838"/>
            <a:chOff x="528" y="1344"/>
            <a:chExt cx="140" cy="541"/>
          </a:xfrm>
        </p:grpSpPr>
        <p:grpSp>
          <p:nvGrpSpPr>
            <p:cNvPr id="95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100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7 h 375"/>
                  <a:gd name="T6" fmla="*/ 2 w 173"/>
                  <a:gd name="T7" fmla="*/ 39 h 375"/>
                  <a:gd name="T8" fmla="*/ 2 w 173"/>
                  <a:gd name="T9" fmla="*/ 47 h 375"/>
                  <a:gd name="T10" fmla="*/ 2 w 173"/>
                  <a:gd name="T11" fmla="*/ 145 h 375"/>
                  <a:gd name="T12" fmla="*/ 2 w 173"/>
                  <a:gd name="T13" fmla="*/ 179 h 375"/>
                  <a:gd name="T14" fmla="*/ 2 w 173"/>
                  <a:gd name="T15" fmla="*/ 196 h 375"/>
                  <a:gd name="T16" fmla="*/ 0 w 173"/>
                  <a:gd name="T17" fmla="*/ 165 h 375"/>
                  <a:gd name="T18" fmla="*/ 0 w 173"/>
                  <a:gd name="T19" fmla="*/ 67 h 375"/>
                  <a:gd name="T20" fmla="*/ 2 w 173"/>
                  <a:gd name="T21" fmla="*/ 49 h 375"/>
                  <a:gd name="T22" fmla="*/ 2 w 173"/>
                  <a:gd name="T23" fmla="*/ 46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6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0" name="Freeform 55"/>
          <p:cNvSpPr>
            <a:spLocks/>
          </p:cNvSpPr>
          <p:nvPr/>
        </p:nvSpPr>
        <p:spPr bwMode="auto">
          <a:xfrm>
            <a:off x="384527" y="5601664"/>
            <a:ext cx="1219200" cy="1714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124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171</cp:revision>
  <dcterms:created xsi:type="dcterms:W3CDTF">2002-08-21T12:11:08Z</dcterms:created>
  <dcterms:modified xsi:type="dcterms:W3CDTF">2016-08-28T00:03:27Z</dcterms:modified>
  <cp:category>Shooting</cp:category>
</cp:coreProperties>
</file>