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6858000" cy="93138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2994" y="8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2098" cy="465077"/>
          </a:xfrm>
          <a:prstGeom prst="rect">
            <a:avLst/>
          </a:prstGeom>
        </p:spPr>
        <p:txBody>
          <a:bodyPr vert="horz" lIns="92372" tIns="46186" rIns="92372" bIns="46186" rtlCol="0"/>
          <a:lstStyle>
            <a:lvl1pPr algn="l" eaLnBrk="1" hangingPunct="1">
              <a:defRPr sz="11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414" y="1"/>
            <a:ext cx="2972098" cy="465077"/>
          </a:xfrm>
          <a:prstGeom prst="rect">
            <a:avLst/>
          </a:prstGeom>
        </p:spPr>
        <p:txBody>
          <a:bodyPr vert="horz" lIns="92372" tIns="46186" rIns="92372" bIns="46186" rtlCol="0"/>
          <a:lstStyle>
            <a:lvl1pPr algn="r" eaLnBrk="1" hangingPunct="1">
              <a:defRPr sz="11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745AF572-A747-4870-A6B8-9AC8144076AD}" type="datetimeFigureOut">
              <a:rPr lang="en-US"/>
              <a:pPr>
                <a:defRPr/>
              </a:pPr>
              <a:t>8/27/2016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8675" y="696913"/>
            <a:ext cx="2660650" cy="34940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72" tIns="46186" rIns="92372" bIns="46186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6098" y="4424394"/>
            <a:ext cx="5485805" cy="4190314"/>
          </a:xfrm>
          <a:prstGeom prst="rect">
            <a:avLst/>
          </a:prstGeom>
        </p:spPr>
        <p:txBody>
          <a:bodyPr vert="horz" lIns="92372" tIns="46186" rIns="92372" bIns="4618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7247"/>
            <a:ext cx="2972098" cy="465077"/>
          </a:xfrm>
          <a:prstGeom prst="rect">
            <a:avLst/>
          </a:prstGeom>
        </p:spPr>
        <p:txBody>
          <a:bodyPr vert="horz" lIns="92372" tIns="46186" rIns="92372" bIns="46186" rtlCol="0" anchor="b"/>
          <a:lstStyle>
            <a:lvl1pPr algn="l" eaLnBrk="1" hangingPunct="1">
              <a:defRPr sz="11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414" y="8847247"/>
            <a:ext cx="2972098" cy="465077"/>
          </a:xfrm>
          <a:prstGeom prst="rect">
            <a:avLst/>
          </a:prstGeom>
        </p:spPr>
        <p:txBody>
          <a:bodyPr vert="horz" wrap="square" lIns="92372" tIns="46186" rIns="92372" bIns="461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 smtClean="0"/>
            </a:lvl1pPr>
          </a:lstStyle>
          <a:p>
            <a:pPr>
              <a:defRPr/>
            </a:pPr>
            <a:fld id="{8FD667CB-6975-45E0-8E0B-0578A6FDA5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10186" indent="-273148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92594" indent="-218519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29631" indent="-218519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966669" indent="-218519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03706" indent="-218519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40744" indent="-218519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277781" indent="-218519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714819" indent="-218519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503569E-7453-4BEE-8F5C-C6437C51449A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AB19A-39CB-45BE-92F9-F9D1E78E67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7809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636CA-8BA2-4ED2-938C-9F54FA23E2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354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5BDB5-66F1-4E3B-B34E-B2D07D9D47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60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63B08-AEED-41A0-BDC6-D13D18DD13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834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072F6-8DC6-43C5-B4F9-0744835271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896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9B30F-A393-4878-A8E4-DFE62D9AE3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169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4E394-C37F-4E2B-8895-59D4D4548A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187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D75E4-4A51-4422-9FDC-47887FB0F4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665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3A4B9-C29A-4446-A6B9-60937888FE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654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A014A-7F82-413A-9A51-95BC539B72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95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0CF6A6-CED5-4E34-BE47-702E39285E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431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 smtClean="0"/>
            </a:lvl1pPr>
          </a:lstStyle>
          <a:p>
            <a:pPr>
              <a:defRPr/>
            </a:pPr>
            <a:fld id="{BF320419-DE42-44A6-88A4-6F43D3F5B9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164"/>
          <p:cNvGrpSpPr>
            <a:grpSpLocks/>
          </p:cNvGrpSpPr>
          <p:nvPr/>
        </p:nvGrpSpPr>
        <p:grpSpPr bwMode="auto">
          <a:xfrm>
            <a:off x="590917" y="5329913"/>
            <a:ext cx="296863" cy="587375"/>
            <a:chOff x="1242" y="2622"/>
            <a:chExt cx="187" cy="370"/>
          </a:xfrm>
        </p:grpSpPr>
        <p:sp>
          <p:nvSpPr>
            <p:cNvPr id="219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1" name="Group 167"/>
            <p:cNvGrpSpPr>
              <a:grpSpLocks/>
            </p:cNvGrpSpPr>
            <p:nvPr/>
          </p:nvGrpSpPr>
          <p:grpSpPr bwMode="auto">
            <a:xfrm>
              <a:off x="1242" y="2622"/>
              <a:ext cx="187" cy="331"/>
              <a:chOff x="1242" y="2622"/>
              <a:chExt cx="187" cy="331"/>
            </a:xfrm>
          </p:grpSpPr>
          <p:sp>
            <p:nvSpPr>
              <p:cNvPr id="222" name="Freeform 168"/>
              <p:cNvSpPr>
                <a:spLocks/>
              </p:cNvSpPr>
              <p:nvPr/>
            </p:nvSpPr>
            <p:spPr bwMode="auto">
              <a:xfrm>
                <a:off x="1242" y="262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Freeform 169"/>
              <p:cNvSpPr>
                <a:spLocks/>
              </p:cNvSpPr>
              <p:nvPr/>
            </p:nvSpPr>
            <p:spPr bwMode="auto">
              <a:xfrm>
                <a:off x="1247" y="2811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26" name="Group 164"/>
          <p:cNvGrpSpPr>
            <a:grpSpLocks/>
          </p:cNvGrpSpPr>
          <p:nvPr/>
        </p:nvGrpSpPr>
        <p:grpSpPr bwMode="auto">
          <a:xfrm>
            <a:off x="935358" y="5211905"/>
            <a:ext cx="288925" cy="787400"/>
            <a:chOff x="1247" y="2496"/>
            <a:chExt cx="182" cy="496"/>
          </a:xfrm>
        </p:grpSpPr>
        <p:sp>
          <p:nvSpPr>
            <p:cNvPr id="22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23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6" name="Group 29"/>
          <p:cNvGrpSpPr>
            <a:grpSpLocks/>
          </p:cNvGrpSpPr>
          <p:nvPr/>
        </p:nvGrpSpPr>
        <p:grpSpPr bwMode="auto">
          <a:xfrm>
            <a:off x="4796208" y="3860085"/>
            <a:ext cx="287338" cy="790575"/>
            <a:chOff x="528" y="240"/>
            <a:chExt cx="181" cy="498"/>
          </a:xfrm>
        </p:grpSpPr>
        <p:sp>
          <p:nvSpPr>
            <p:cNvPr id="30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2" name="Rectangle 9"/>
          <p:cNvSpPr>
            <a:spLocks noChangeArrowheads="1"/>
          </p:cNvSpPr>
          <p:nvPr/>
        </p:nvSpPr>
        <p:spPr bwMode="auto">
          <a:xfrm>
            <a:off x="5215613" y="3729263"/>
            <a:ext cx="310878" cy="1212850"/>
          </a:xfrm>
          <a:prstGeom prst="rect">
            <a:avLst/>
          </a:prstGeom>
          <a:solidFill>
            <a:srgbClr val="9966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8" name="AutoShape 14"/>
          <p:cNvSpPr>
            <a:spLocks noChangeArrowheads="1"/>
          </p:cNvSpPr>
          <p:nvPr/>
        </p:nvSpPr>
        <p:spPr bwMode="auto">
          <a:xfrm>
            <a:off x="6353354" y="4453739"/>
            <a:ext cx="353164" cy="536062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314" name="Group 164"/>
          <p:cNvGrpSpPr>
            <a:grpSpLocks/>
          </p:cNvGrpSpPr>
          <p:nvPr/>
        </p:nvGrpSpPr>
        <p:grpSpPr bwMode="auto">
          <a:xfrm>
            <a:off x="6380018" y="4218425"/>
            <a:ext cx="288925" cy="787400"/>
            <a:chOff x="1247" y="2496"/>
            <a:chExt cx="182" cy="496"/>
          </a:xfrm>
        </p:grpSpPr>
        <p:sp>
          <p:nvSpPr>
            <p:cNvPr id="315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7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18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35" name="Group 837"/>
          <p:cNvGrpSpPr>
            <a:grpSpLocks/>
          </p:cNvGrpSpPr>
          <p:nvPr/>
        </p:nvGrpSpPr>
        <p:grpSpPr bwMode="auto">
          <a:xfrm>
            <a:off x="5530718" y="3858405"/>
            <a:ext cx="857250" cy="952500"/>
            <a:chOff x="684" y="3666"/>
            <a:chExt cx="540" cy="600"/>
          </a:xfrm>
        </p:grpSpPr>
        <p:sp>
          <p:nvSpPr>
            <p:cNvPr id="236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7" name="Group 839"/>
            <p:cNvGrpSpPr>
              <a:grpSpLocks/>
            </p:cNvGrpSpPr>
            <p:nvPr/>
          </p:nvGrpSpPr>
          <p:grpSpPr bwMode="auto">
            <a:xfrm>
              <a:off x="684" y="3722"/>
              <a:ext cx="444" cy="544"/>
              <a:chOff x="684" y="3722"/>
              <a:chExt cx="444" cy="544"/>
            </a:xfrm>
          </p:grpSpPr>
          <p:sp>
            <p:nvSpPr>
              <p:cNvPr id="238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grpSp>
            <p:nvGrpSpPr>
              <p:cNvPr id="239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7"/>
                <a:chOff x="989" y="1933"/>
                <a:chExt cx="448" cy="543"/>
              </a:xfrm>
            </p:grpSpPr>
            <p:sp>
              <p:nvSpPr>
                <p:cNvPr id="25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2" name="Freeform 846"/>
                <p:cNvSpPr>
                  <a:spLocks/>
                </p:cNvSpPr>
                <p:nvPr/>
              </p:nvSpPr>
              <p:spPr bwMode="auto">
                <a:xfrm>
                  <a:off x="1125" y="1933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0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25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1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24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2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185" cy="158"/>
                <a:chOff x="766" y="3930"/>
                <a:chExt cx="185" cy="158"/>
              </a:xfrm>
            </p:grpSpPr>
            <p:sp>
              <p:nvSpPr>
                <p:cNvPr id="243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4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5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</p:grpSp>
      </p:grpSp>
      <p:grpSp>
        <p:nvGrpSpPr>
          <p:cNvPr id="232" name="Group 13"/>
          <p:cNvGrpSpPr>
            <a:grpSpLocks/>
          </p:cNvGrpSpPr>
          <p:nvPr/>
        </p:nvGrpSpPr>
        <p:grpSpPr bwMode="auto">
          <a:xfrm>
            <a:off x="5492171" y="3661560"/>
            <a:ext cx="393700" cy="1271588"/>
            <a:chOff x="2496" y="4380"/>
            <a:chExt cx="236" cy="690"/>
          </a:xfrm>
        </p:grpSpPr>
        <p:sp>
          <p:nvSpPr>
            <p:cNvPr id="233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4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84" name="Rectangle 9"/>
          <p:cNvSpPr>
            <a:spLocks noChangeArrowheads="1"/>
          </p:cNvSpPr>
          <p:nvPr/>
        </p:nvSpPr>
        <p:spPr bwMode="auto">
          <a:xfrm>
            <a:off x="5041453" y="4552369"/>
            <a:ext cx="588963" cy="1212850"/>
          </a:xfrm>
          <a:prstGeom prst="rect">
            <a:avLst/>
          </a:prstGeom>
          <a:solidFill>
            <a:srgbClr val="9966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25" name="Rectangle 9"/>
          <p:cNvSpPr>
            <a:spLocks noChangeArrowheads="1"/>
          </p:cNvSpPr>
          <p:nvPr/>
        </p:nvSpPr>
        <p:spPr bwMode="auto">
          <a:xfrm>
            <a:off x="1082207" y="5028048"/>
            <a:ext cx="588963" cy="1212850"/>
          </a:xfrm>
          <a:prstGeom prst="rect">
            <a:avLst/>
          </a:prstGeom>
          <a:solidFill>
            <a:srgbClr val="9966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211" name="Straight Connector 210"/>
          <p:cNvCxnSpPr/>
          <p:nvPr/>
        </p:nvCxnSpPr>
        <p:spPr>
          <a:xfrm flipH="1">
            <a:off x="249307" y="6815237"/>
            <a:ext cx="563109" cy="10084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H="1">
            <a:off x="249307" y="7679734"/>
            <a:ext cx="5382215" cy="1461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099668"/>
              </p:ext>
            </p:extLst>
          </p:nvPr>
        </p:nvGraphicFramePr>
        <p:xfrm>
          <a:off x="177800" y="165100"/>
          <a:ext cx="6997700" cy="314856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6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What’s Behind Door Number 2?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Original C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Robb Wolfe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Adapted for USPSA by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Sitting in chair. Gun loaded on table with trigger guard over X, muzzle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pointed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anywhere downrange. All mags to be used on belt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Same as above.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8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 engage targets as they become visible from within the shooting area.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Notes: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Steel S1 activates swinger AT1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AT1 is </a:t>
                      </a:r>
                      <a:r>
                        <a:rPr kumimoji="0" lang="en-US" sz="11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not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a disappearing target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Door must be opened with hands only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24 rounds,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120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11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metric, 2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1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8" name="Group 58"/>
          <p:cNvGrpSpPr>
            <a:grpSpLocks/>
          </p:cNvGrpSpPr>
          <p:nvPr/>
        </p:nvGrpSpPr>
        <p:grpSpPr bwMode="auto">
          <a:xfrm>
            <a:off x="2622194" y="7210705"/>
            <a:ext cx="1431925" cy="531813"/>
            <a:chOff x="4483" y="631"/>
            <a:chExt cx="984" cy="710"/>
          </a:xfrm>
        </p:grpSpPr>
        <p:sp>
          <p:nvSpPr>
            <p:cNvPr id="79" name="AutoShape 59"/>
            <p:cNvSpPr>
              <a:spLocks noChangeArrowheads="1"/>
            </p:cNvSpPr>
            <p:nvPr/>
          </p:nvSpPr>
          <p:spPr bwMode="auto">
            <a:xfrm>
              <a:off x="5394" y="635"/>
              <a:ext cx="36" cy="411"/>
            </a:xfrm>
            <a:prstGeom prst="cube">
              <a:avLst>
                <a:gd name="adj" fmla="val 24995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1" name="AutoShape 60"/>
            <p:cNvSpPr>
              <a:spLocks noChangeArrowheads="1"/>
            </p:cNvSpPr>
            <p:nvPr/>
          </p:nvSpPr>
          <p:spPr bwMode="auto">
            <a:xfrm>
              <a:off x="4520" y="905"/>
              <a:ext cx="36" cy="410"/>
            </a:xfrm>
            <a:prstGeom prst="cube">
              <a:avLst>
                <a:gd name="adj" fmla="val 24995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" name="AutoShape 61"/>
            <p:cNvSpPr>
              <a:spLocks noChangeArrowheads="1"/>
            </p:cNvSpPr>
            <p:nvPr/>
          </p:nvSpPr>
          <p:spPr bwMode="auto">
            <a:xfrm>
              <a:off x="5158" y="931"/>
              <a:ext cx="36" cy="410"/>
            </a:xfrm>
            <a:prstGeom prst="cube">
              <a:avLst>
                <a:gd name="adj" fmla="val 24995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3" name="AutoShape 62"/>
            <p:cNvSpPr>
              <a:spLocks noChangeArrowheads="1"/>
            </p:cNvSpPr>
            <p:nvPr/>
          </p:nvSpPr>
          <p:spPr bwMode="auto">
            <a:xfrm>
              <a:off x="4792" y="631"/>
              <a:ext cx="37" cy="410"/>
            </a:xfrm>
            <a:prstGeom prst="cube">
              <a:avLst>
                <a:gd name="adj" fmla="val 24995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4" name="AutoShape 63"/>
            <p:cNvSpPr>
              <a:spLocks noChangeArrowheads="1"/>
            </p:cNvSpPr>
            <p:nvPr/>
          </p:nvSpPr>
          <p:spPr bwMode="auto">
            <a:xfrm>
              <a:off x="4483" y="631"/>
              <a:ext cx="984" cy="313"/>
            </a:xfrm>
            <a:prstGeom prst="cube">
              <a:avLst>
                <a:gd name="adj" fmla="val 92593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85" name="Group 64"/>
          <p:cNvGrpSpPr>
            <a:grpSpLocks/>
          </p:cNvGrpSpPr>
          <p:nvPr/>
        </p:nvGrpSpPr>
        <p:grpSpPr bwMode="auto">
          <a:xfrm>
            <a:off x="3248985" y="5181434"/>
            <a:ext cx="2312988" cy="1114425"/>
            <a:chOff x="1276" y="3172"/>
            <a:chExt cx="1468" cy="951"/>
          </a:xfrm>
        </p:grpSpPr>
        <p:sp>
          <p:nvSpPr>
            <p:cNvPr id="86" name="AutoShape 65"/>
            <p:cNvSpPr>
              <a:spLocks noChangeArrowheads="1"/>
            </p:cNvSpPr>
            <p:nvPr/>
          </p:nvSpPr>
          <p:spPr bwMode="auto">
            <a:xfrm>
              <a:off x="1276" y="3172"/>
              <a:ext cx="1468" cy="951"/>
            </a:xfrm>
            <a:prstGeom prst="cube">
              <a:avLst>
                <a:gd name="adj" fmla="val 3694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87" name="Group 66"/>
            <p:cNvGrpSpPr>
              <a:grpSpLocks/>
            </p:cNvGrpSpPr>
            <p:nvPr/>
          </p:nvGrpSpPr>
          <p:grpSpPr bwMode="auto">
            <a:xfrm>
              <a:off x="1787" y="3364"/>
              <a:ext cx="405" cy="745"/>
              <a:chOff x="2086" y="3364"/>
              <a:chExt cx="406" cy="745"/>
            </a:xfrm>
          </p:grpSpPr>
          <p:sp>
            <p:nvSpPr>
              <p:cNvPr id="88" name="AutoShape 67"/>
              <p:cNvSpPr>
                <a:spLocks noChangeArrowheads="1"/>
              </p:cNvSpPr>
              <p:nvPr/>
            </p:nvSpPr>
            <p:spPr bwMode="auto">
              <a:xfrm>
                <a:off x="2086" y="3364"/>
                <a:ext cx="406" cy="745"/>
              </a:xfrm>
              <a:prstGeom prst="cube">
                <a:avLst>
                  <a:gd name="adj" fmla="val 4792"/>
                </a:avLst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9" name="Oval 68"/>
              <p:cNvSpPr>
                <a:spLocks noChangeArrowheads="1"/>
              </p:cNvSpPr>
              <p:nvPr/>
            </p:nvSpPr>
            <p:spPr bwMode="auto">
              <a:xfrm>
                <a:off x="2121" y="3768"/>
                <a:ext cx="38" cy="3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grpSp>
        <p:nvGrpSpPr>
          <p:cNvPr id="90" name="Group 69"/>
          <p:cNvGrpSpPr>
            <a:grpSpLocks/>
          </p:cNvGrpSpPr>
          <p:nvPr/>
        </p:nvGrpSpPr>
        <p:grpSpPr bwMode="auto">
          <a:xfrm>
            <a:off x="2358669" y="7426605"/>
            <a:ext cx="838200" cy="720725"/>
            <a:chOff x="4264" y="953"/>
            <a:chExt cx="354" cy="635"/>
          </a:xfrm>
        </p:grpSpPr>
        <p:sp>
          <p:nvSpPr>
            <p:cNvPr id="93" name="Rectangle 70"/>
            <p:cNvSpPr>
              <a:spLocks noChangeArrowheads="1"/>
            </p:cNvSpPr>
            <p:nvPr/>
          </p:nvSpPr>
          <p:spPr bwMode="auto">
            <a:xfrm>
              <a:off x="4587" y="1086"/>
              <a:ext cx="28" cy="28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4" name="Rectangle 71"/>
            <p:cNvSpPr>
              <a:spLocks noChangeArrowheads="1"/>
            </p:cNvSpPr>
            <p:nvPr/>
          </p:nvSpPr>
          <p:spPr bwMode="auto">
            <a:xfrm>
              <a:off x="4326" y="1086"/>
              <a:ext cx="28" cy="28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5" name="Freeform 72"/>
            <p:cNvSpPr>
              <a:spLocks/>
            </p:cNvSpPr>
            <p:nvPr/>
          </p:nvSpPr>
          <p:spPr bwMode="auto">
            <a:xfrm>
              <a:off x="4267" y="1075"/>
              <a:ext cx="351" cy="231"/>
            </a:xfrm>
            <a:custGeom>
              <a:avLst/>
              <a:gdLst>
                <a:gd name="T0" fmla="*/ 60 w 351"/>
                <a:gd name="T1" fmla="*/ 0 h 231"/>
                <a:gd name="T2" fmla="*/ 350 w 351"/>
                <a:gd name="T3" fmla="*/ 0 h 231"/>
                <a:gd name="T4" fmla="*/ 290 w 351"/>
                <a:gd name="T5" fmla="*/ 230 h 231"/>
                <a:gd name="T6" fmla="*/ 0 w 351"/>
                <a:gd name="T7" fmla="*/ 230 h 231"/>
                <a:gd name="T8" fmla="*/ 60 w 351"/>
                <a:gd name="T9" fmla="*/ 0 h 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1" h="231">
                  <a:moveTo>
                    <a:pt x="60" y="0"/>
                  </a:moveTo>
                  <a:lnTo>
                    <a:pt x="350" y="0"/>
                  </a:lnTo>
                  <a:lnTo>
                    <a:pt x="290" y="230"/>
                  </a:lnTo>
                  <a:lnTo>
                    <a:pt x="0" y="230"/>
                  </a:lnTo>
                  <a:lnTo>
                    <a:pt x="6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73"/>
            <p:cNvSpPr>
              <a:spLocks/>
            </p:cNvSpPr>
            <p:nvPr/>
          </p:nvSpPr>
          <p:spPr bwMode="auto">
            <a:xfrm>
              <a:off x="4264" y="1056"/>
              <a:ext cx="351" cy="231"/>
            </a:xfrm>
            <a:custGeom>
              <a:avLst/>
              <a:gdLst>
                <a:gd name="T0" fmla="*/ 60 w 351"/>
                <a:gd name="T1" fmla="*/ 0 h 231"/>
                <a:gd name="T2" fmla="*/ 350 w 351"/>
                <a:gd name="T3" fmla="*/ 0 h 231"/>
                <a:gd name="T4" fmla="*/ 290 w 351"/>
                <a:gd name="T5" fmla="*/ 230 h 231"/>
                <a:gd name="T6" fmla="*/ 0 w 351"/>
                <a:gd name="T7" fmla="*/ 230 h 231"/>
                <a:gd name="T8" fmla="*/ 60 w 351"/>
                <a:gd name="T9" fmla="*/ 0 h 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1" h="231">
                  <a:moveTo>
                    <a:pt x="60" y="0"/>
                  </a:moveTo>
                  <a:lnTo>
                    <a:pt x="350" y="0"/>
                  </a:lnTo>
                  <a:lnTo>
                    <a:pt x="290" y="230"/>
                  </a:lnTo>
                  <a:lnTo>
                    <a:pt x="0" y="230"/>
                  </a:lnTo>
                  <a:lnTo>
                    <a:pt x="6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74"/>
            <p:cNvSpPr>
              <a:spLocks noChangeShapeType="1"/>
            </p:cNvSpPr>
            <p:nvPr/>
          </p:nvSpPr>
          <p:spPr bwMode="auto">
            <a:xfrm>
              <a:off x="4614" y="1065"/>
              <a:ext cx="0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75"/>
            <p:cNvSpPr>
              <a:spLocks noChangeShapeType="1"/>
            </p:cNvSpPr>
            <p:nvPr/>
          </p:nvSpPr>
          <p:spPr bwMode="auto">
            <a:xfrm>
              <a:off x="4555" y="1288"/>
              <a:ext cx="0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76"/>
            <p:cNvSpPr>
              <a:spLocks noChangeShapeType="1"/>
            </p:cNvSpPr>
            <p:nvPr/>
          </p:nvSpPr>
          <p:spPr bwMode="auto">
            <a:xfrm>
              <a:off x="4265" y="1289"/>
              <a:ext cx="0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Rectangle 77"/>
            <p:cNvSpPr>
              <a:spLocks noChangeArrowheads="1"/>
            </p:cNvSpPr>
            <p:nvPr/>
          </p:nvSpPr>
          <p:spPr bwMode="auto">
            <a:xfrm>
              <a:off x="4269" y="1308"/>
              <a:ext cx="28" cy="28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" name="Rectangle 78"/>
            <p:cNvSpPr>
              <a:spLocks noChangeArrowheads="1"/>
            </p:cNvSpPr>
            <p:nvPr/>
          </p:nvSpPr>
          <p:spPr bwMode="auto">
            <a:xfrm>
              <a:off x="4527" y="1308"/>
              <a:ext cx="28" cy="28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7" name="Rectangle 79"/>
            <p:cNvSpPr>
              <a:spLocks noChangeArrowheads="1"/>
            </p:cNvSpPr>
            <p:nvPr/>
          </p:nvSpPr>
          <p:spPr bwMode="auto">
            <a:xfrm>
              <a:off x="4283" y="953"/>
              <a:ext cx="28" cy="31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8" name="Rectangle 80"/>
            <p:cNvSpPr>
              <a:spLocks noChangeArrowheads="1"/>
            </p:cNvSpPr>
            <p:nvPr/>
          </p:nvSpPr>
          <p:spPr bwMode="auto">
            <a:xfrm>
              <a:off x="4518" y="953"/>
              <a:ext cx="28" cy="31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0" name="Rectangle 81"/>
            <p:cNvSpPr>
              <a:spLocks noChangeArrowheads="1"/>
            </p:cNvSpPr>
            <p:nvPr/>
          </p:nvSpPr>
          <p:spPr bwMode="auto">
            <a:xfrm>
              <a:off x="4285" y="966"/>
              <a:ext cx="256" cy="26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1" name="Rectangle 82"/>
            <p:cNvSpPr>
              <a:spLocks noChangeArrowheads="1"/>
            </p:cNvSpPr>
            <p:nvPr/>
          </p:nvSpPr>
          <p:spPr bwMode="auto">
            <a:xfrm>
              <a:off x="4285" y="1087"/>
              <a:ext cx="256" cy="26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3" name="Rectangle 83"/>
            <p:cNvSpPr>
              <a:spLocks noChangeArrowheads="1"/>
            </p:cNvSpPr>
            <p:nvPr/>
          </p:nvSpPr>
          <p:spPr bwMode="auto">
            <a:xfrm>
              <a:off x="4285" y="1191"/>
              <a:ext cx="256" cy="26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91" name="Rectangle 141"/>
          <p:cNvSpPr>
            <a:spLocks noChangeArrowheads="1"/>
          </p:cNvSpPr>
          <p:nvPr/>
        </p:nvSpPr>
        <p:spPr bwMode="auto">
          <a:xfrm>
            <a:off x="1623385" y="5224296"/>
            <a:ext cx="1647825" cy="10398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92" name="Rectangle 142"/>
          <p:cNvSpPr>
            <a:spLocks noChangeArrowheads="1"/>
          </p:cNvSpPr>
          <p:nvPr/>
        </p:nvSpPr>
        <p:spPr bwMode="auto">
          <a:xfrm>
            <a:off x="5500060" y="5224296"/>
            <a:ext cx="1571625" cy="10398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93" name="Rectangle 144"/>
          <p:cNvSpPr>
            <a:spLocks noChangeArrowheads="1"/>
          </p:cNvSpPr>
          <p:nvPr/>
        </p:nvSpPr>
        <p:spPr bwMode="auto">
          <a:xfrm>
            <a:off x="2410785" y="5483059"/>
            <a:ext cx="469900" cy="388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95" name="Rectangle 146"/>
          <p:cNvSpPr>
            <a:spLocks noChangeArrowheads="1"/>
          </p:cNvSpPr>
          <p:nvPr/>
        </p:nvSpPr>
        <p:spPr bwMode="auto">
          <a:xfrm>
            <a:off x="6182685" y="5483059"/>
            <a:ext cx="469900" cy="388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197" name="Group 196"/>
          <p:cNvGrpSpPr/>
          <p:nvPr/>
        </p:nvGrpSpPr>
        <p:grpSpPr>
          <a:xfrm rot="16780494">
            <a:off x="3287445" y="7290369"/>
            <a:ext cx="101422" cy="75116"/>
            <a:chOff x="2247568" y="6807689"/>
            <a:chExt cx="101422" cy="75116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2247568" y="6807689"/>
              <a:ext cx="0" cy="7511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2247568" y="6816693"/>
              <a:ext cx="1014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Oval 199"/>
          <p:cNvSpPr/>
          <p:nvPr/>
        </p:nvSpPr>
        <p:spPr>
          <a:xfrm>
            <a:off x="2473074" y="4028264"/>
            <a:ext cx="263525" cy="2635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1" name="Group 21"/>
          <p:cNvGrpSpPr>
            <a:grpSpLocks/>
          </p:cNvGrpSpPr>
          <p:nvPr/>
        </p:nvGrpSpPr>
        <p:grpSpPr bwMode="auto">
          <a:xfrm>
            <a:off x="6802818" y="4127032"/>
            <a:ext cx="185738" cy="660400"/>
            <a:chOff x="5403" y="3457"/>
            <a:chExt cx="209" cy="755"/>
          </a:xfrm>
        </p:grpSpPr>
        <p:sp>
          <p:nvSpPr>
            <p:cNvPr id="202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3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4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6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7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8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cxnSp>
        <p:nvCxnSpPr>
          <p:cNvPr id="209" name="Straight Connector 208"/>
          <p:cNvCxnSpPr/>
          <p:nvPr/>
        </p:nvCxnSpPr>
        <p:spPr>
          <a:xfrm flipV="1">
            <a:off x="801035" y="6786396"/>
            <a:ext cx="2704165" cy="402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3505200" y="6279454"/>
            <a:ext cx="548919" cy="5069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217" idx="1"/>
          </p:cNvCxnSpPr>
          <p:nvPr/>
        </p:nvCxnSpPr>
        <p:spPr>
          <a:xfrm flipV="1">
            <a:off x="5795477" y="6264110"/>
            <a:ext cx="844667" cy="8145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Oval 216"/>
          <p:cNvSpPr/>
          <p:nvPr/>
        </p:nvSpPr>
        <p:spPr>
          <a:xfrm>
            <a:off x="5631522" y="6914721"/>
            <a:ext cx="1119556" cy="1119556"/>
          </a:xfrm>
          <a:prstGeom prst="ellipse">
            <a:avLst/>
          </a:prstGeom>
          <a:solidFill>
            <a:srgbClr val="99663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8" name="Group 29"/>
          <p:cNvGrpSpPr>
            <a:grpSpLocks/>
          </p:cNvGrpSpPr>
          <p:nvPr/>
        </p:nvGrpSpPr>
        <p:grpSpPr bwMode="auto">
          <a:xfrm>
            <a:off x="1671170" y="4206228"/>
            <a:ext cx="287338" cy="790575"/>
            <a:chOff x="528" y="240"/>
            <a:chExt cx="181" cy="498"/>
          </a:xfrm>
        </p:grpSpPr>
        <p:sp>
          <p:nvSpPr>
            <p:cNvPr id="269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2" name="Group 29"/>
          <p:cNvGrpSpPr>
            <a:grpSpLocks/>
          </p:cNvGrpSpPr>
          <p:nvPr/>
        </p:nvGrpSpPr>
        <p:grpSpPr bwMode="auto">
          <a:xfrm>
            <a:off x="3385601" y="3772164"/>
            <a:ext cx="287338" cy="790575"/>
            <a:chOff x="528" y="240"/>
            <a:chExt cx="181" cy="498"/>
          </a:xfrm>
        </p:grpSpPr>
        <p:sp>
          <p:nvSpPr>
            <p:cNvPr id="273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" name="Group 29"/>
          <p:cNvGrpSpPr>
            <a:grpSpLocks/>
          </p:cNvGrpSpPr>
          <p:nvPr/>
        </p:nvGrpSpPr>
        <p:grpSpPr bwMode="auto">
          <a:xfrm>
            <a:off x="2092571" y="4182467"/>
            <a:ext cx="287338" cy="790575"/>
            <a:chOff x="528" y="240"/>
            <a:chExt cx="181" cy="498"/>
          </a:xfrm>
        </p:grpSpPr>
        <p:sp>
          <p:nvSpPr>
            <p:cNvPr id="27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0" name="Group 29"/>
          <p:cNvGrpSpPr>
            <a:grpSpLocks/>
          </p:cNvGrpSpPr>
          <p:nvPr/>
        </p:nvGrpSpPr>
        <p:grpSpPr bwMode="auto">
          <a:xfrm>
            <a:off x="2835114" y="4100751"/>
            <a:ext cx="287338" cy="790575"/>
            <a:chOff x="528" y="240"/>
            <a:chExt cx="181" cy="498"/>
          </a:xfrm>
        </p:grpSpPr>
        <p:sp>
          <p:nvSpPr>
            <p:cNvPr id="281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3" name="Group 13"/>
          <p:cNvGrpSpPr>
            <a:grpSpLocks/>
          </p:cNvGrpSpPr>
          <p:nvPr/>
        </p:nvGrpSpPr>
        <p:grpSpPr bwMode="auto">
          <a:xfrm>
            <a:off x="3474139" y="3641813"/>
            <a:ext cx="393700" cy="1271588"/>
            <a:chOff x="2496" y="4380"/>
            <a:chExt cx="236" cy="690"/>
          </a:xfrm>
        </p:grpSpPr>
        <p:sp>
          <p:nvSpPr>
            <p:cNvPr id="304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5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320" name="TextBox 13"/>
          <p:cNvSpPr txBox="1">
            <a:spLocks noChangeArrowheads="1"/>
          </p:cNvSpPr>
          <p:nvPr/>
        </p:nvSpPr>
        <p:spPr bwMode="auto">
          <a:xfrm>
            <a:off x="6591298" y="4724492"/>
            <a:ext cx="6556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1" dirty="0" smtClean="0"/>
              <a:t>S1</a:t>
            </a:r>
            <a:endParaRPr lang="en-US" altLang="en-US" sz="1600" b="1" dirty="0"/>
          </a:p>
        </p:txBody>
      </p:sp>
      <p:sp>
        <p:nvSpPr>
          <p:cNvPr id="321" name="TextBox 13"/>
          <p:cNvSpPr txBox="1">
            <a:spLocks noChangeArrowheads="1"/>
          </p:cNvSpPr>
          <p:nvPr/>
        </p:nvSpPr>
        <p:spPr bwMode="auto">
          <a:xfrm>
            <a:off x="5790637" y="3553624"/>
            <a:ext cx="6556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1" dirty="0" smtClean="0"/>
              <a:t>AT1</a:t>
            </a:r>
            <a:endParaRPr lang="en-US" altLang="en-US" sz="1600" b="1" dirty="0"/>
          </a:p>
        </p:txBody>
      </p:sp>
      <p:grpSp>
        <p:nvGrpSpPr>
          <p:cNvPr id="151" name="Group 44"/>
          <p:cNvGrpSpPr>
            <a:grpSpLocks/>
          </p:cNvGrpSpPr>
          <p:nvPr/>
        </p:nvGrpSpPr>
        <p:grpSpPr bwMode="auto">
          <a:xfrm>
            <a:off x="4343477" y="4052292"/>
            <a:ext cx="287338" cy="787400"/>
            <a:chOff x="1756" y="2113"/>
            <a:chExt cx="181" cy="499"/>
          </a:xfrm>
        </p:grpSpPr>
        <p:sp>
          <p:nvSpPr>
            <p:cNvPr id="15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5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3" name="Group 44"/>
          <p:cNvGrpSpPr>
            <a:grpSpLocks/>
          </p:cNvGrpSpPr>
          <p:nvPr/>
        </p:nvGrpSpPr>
        <p:grpSpPr bwMode="auto">
          <a:xfrm>
            <a:off x="3910089" y="4042014"/>
            <a:ext cx="287338" cy="787400"/>
            <a:chOff x="1756" y="2113"/>
            <a:chExt cx="181" cy="499"/>
          </a:xfrm>
        </p:grpSpPr>
        <p:sp>
          <p:nvSpPr>
            <p:cNvPr id="164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6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67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114</Words>
  <Application>Microsoft Office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176</cp:revision>
  <cp:lastPrinted>2016-08-28T00:10:05Z</cp:lastPrinted>
  <dcterms:created xsi:type="dcterms:W3CDTF">2002-08-21T12:11:08Z</dcterms:created>
  <dcterms:modified xsi:type="dcterms:W3CDTF">2016-08-28T00:17:03Z</dcterms:modified>
  <cp:category>Shooting</cp:category>
</cp:coreProperties>
</file>