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2994" y="8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745AF572-A747-4870-A6B8-9AC8144076AD}" type="datetimeFigureOut">
              <a:rPr lang="en-US"/>
              <a:pPr>
                <a:defRPr/>
              </a:pPr>
              <a:t>8/27/2016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8FD667CB-6975-45E0-8E0B-0578A6FDA5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503569E-7453-4BEE-8F5C-C6437C51449A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0AB19A-39CB-45BE-92F9-F9D1E78E67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7809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E636CA-8BA2-4ED2-938C-9F54FA23E2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3546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5BDB5-66F1-4E3B-B34E-B2D07D9D47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3608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663B08-AEED-41A0-BDC6-D13D18DD13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8341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7072F6-8DC6-43C5-B4F9-0744835271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8963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59B30F-A393-4878-A8E4-DFE62D9AE3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1693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84E394-C37F-4E2B-8895-59D4D4548A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1873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BD75E4-4A51-4422-9FDC-47887FB0F4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6657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C3A4B9-C29A-4446-A6B9-60937888FE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6542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5A014A-7F82-413A-9A51-95BC539B72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1951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0CF6A6-CED5-4E34-BE47-702E39285E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4310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 smtClean="0"/>
            </a:lvl1pPr>
          </a:lstStyle>
          <a:p>
            <a:pPr>
              <a:defRPr/>
            </a:pPr>
            <a:fld id="{BF320419-DE42-44A6-88A4-6F43D3F5B9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5" name="Straight Connector 284"/>
          <p:cNvCxnSpPr/>
          <p:nvPr/>
        </p:nvCxnSpPr>
        <p:spPr>
          <a:xfrm flipH="1">
            <a:off x="1025901" y="5138758"/>
            <a:ext cx="282071" cy="133991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/>
          <p:nvPr/>
        </p:nvCxnSpPr>
        <p:spPr>
          <a:xfrm flipH="1">
            <a:off x="1994460" y="5202021"/>
            <a:ext cx="203041" cy="123228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/>
          <p:nvPr/>
        </p:nvCxnSpPr>
        <p:spPr>
          <a:xfrm flipH="1" flipV="1">
            <a:off x="1306504" y="5158541"/>
            <a:ext cx="888121" cy="4348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/>
          <p:nvPr/>
        </p:nvCxnSpPr>
        <p:spPr>
          <a:xfrm flipH="1">
            <a:off x="1020693" y="6434302"/>
            <a:ext cx="971456" cy="2263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1" name="Group 288"/>
          <p:cNvGrpSpPr>
            <a:grpSpLocks/>
          </p:cNvGrpSpPr>
          <p:nvPr/>
        </p:nvGrpSpPr>
        <p:grpSpPr bwMode="auto">
          <a:xfrm>
            <a:off x="4093949" y="4132461"/>
            <a:ext cx="222250" cy="858838"/>
            <a:chOff x="384" y="816"/>
            <a:chExt cx="140" cy="541"/>
          </a:xfrm>
        </p:grpSpPr>
        <p:sp>
          <p:nvSpPr>
            <p:cNvPr id="282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7" name="Group 288"/>
          <p:cNvGrpSpPr>
            <a:grpSpLocks/>
          </p:cNvGrpSpPr>
          <p:nvPr/>
        </p:nvGrpSpPr>
        <p:grpSpPr bwMode="auto">
          <a:xfrm>
            <a:off x="5565622" y="4512570"/>
            <a:ext cx="222250" cy="858838"/>
            <a:chOff x="384" y="816"/>
            <a:chExt cx="140" cy="541"/>
          </a:xfrm>
        </p:grpSpPr>
        <p:sp>
          <p:nvSpPr>
            <p:cNvPr id="278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184839"/>
              </p:ext>
            </p:extLst>
          </p:nvPr>
        </p:nvGraphicFramePr>
        <p:xfrm>
          <a:off x="177800" y="165100"/>
          <a:ext cx="6997700" cy="2964156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7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Bunker Buster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Original C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Lars </a:t>
                      </a: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Liden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Adapted for USPSA by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Matt Carlson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3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in shooting area A, fingers touching both </a:t>
                      </a:r>
                      <a:r>
                        <a:rPr kumimoji="0" 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Xs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. Gun loaded and holstered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in shooting area A. Gun loaded and pointed at red plate.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87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shooting areas A, B and C.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Notes:</a:t>
                      </a:r>
                    </a:p>
                    <a:p>
                      <a:pPr marL="171450" marR="0" lvl="0" indent="-17145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Bridge surface is a shooting area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30 rounds, 150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15 metric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1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70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1412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4" name="Group 21"/>
          <p:cNvGrpSpPr>
            <a:grpSpLocks/>
          </p:cNvGrpSpPr>
          <p:nvPr/>
        </p:nvGrpSpPr>
        <p:grpSpPr bwMode="auto">
          <a:xfrm>
            <a:off x="1648052" y="5719365"/>
            <a:ext cx="2157413" cy="1077913"/>
            <a:chOff x="1342" y="3555"/>
            <a:chExt cx="1359" cy="679"/>
          </a:xfrm>
        </p:grpSpPr>
        <p:sp>
          <p:nvSpPr>
            <p:cNvPr id="95" name="Rectangle 22"/>
            <p:cNvSpPr>
              <a:spLocks noChangeArrowheads="1"/>
            </p:cNvSpPr>
            <p:nvPr/>
          </p:nvSpPr>
          <p:spPr bwMode="auto">
            <a:xfrm>
              <a:off x="1342" y="3555"/>
              <a:ext cx="1359" cy="67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Rectangle 23"/>
            <p:cNvSpPr>
              <a:spLocks noChangeArrowheads="1"/>
            </p:cNvSpPr>
            <p:nvPr/>
          </p:nvSpPr>
          <p:spPr bwMode="auto">
            <a:xfrm>
              <a:off x="1713" y="3715"/>
              <a:ext cx="237" cy="304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98" name="Picture 9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2138" y="5724294"/>
            <a:ext cx="542774" cy="1874267"/>
          </a:xfrm>
          <a:prstGeom prst="rect">
            <a:avLst/>
          </a:prstGeom>
        </p:spPr>
      </p:pic>
      <p:sp>
        <p:nvSpPr>
          <p:cNvPr id="100" name="Rectangle 23"/>
          <p:cNvSpPr>
            <a:spLocks noChangeArrowheads="1"/>
          </p:cNvSpPr>
          <p:nvPr/>
        </p:nvSpPr>
        <p:spPr bwMode="auto">
          <a:xfrm>
            <a:off x="3269119" y="6036240"/>
            <a:ext cx="376238" cy="419726"/>
          </a:xfrm>
          <a:prstGeom prst="rect">
            <a:avLst/>
          </a:prstGeom>
          <a:solidFill>
            <a:schemeClr val="bg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01" name="Picture 10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6199" y="6000354"/>
            <a:ext cx="797489" cy="2753830"/>
          </a:xfrm>
          <a:prstGeom prst="rect">
            <a:avLst/>
          </a:prstGeom>
        </p:spPr>
      </p:pic>
      <p:grpSp>
        <p:nvGrpSpPr>
          <p:cNvPr id="102" name="Group 33"/>
          <p:cNvGrpSpPr>
            <a:grpSpLocks/>
          </p:cNvGrpSpPr>
          <p:nvPr/>
        </p:nvGrpSpPr>
        <p:grpSpPr bwMode="auto">
          <a:xfrm rot="4619547">
            <a:off x="4717133" y="7443019"/>
            <a:ext cx="1555067" cy="320675"/>
            <a:chOff x="288" y="2976"/>
            <a:chExt cx="1392" cy="192"/>
          </a:xfrm>
        </p:grpSpPr>
        <p:sp>
          <p:nvSpPr>
            <p:cNvPr id="103" name="Line 34"/>
            <p:cNvSpPr>
              <a:spLocks noChangeShapeType="1"/>
            </p:cNvSpPr>
            <p:nvPr/>
          </p:nvSpPr>
          <p:spPr bwMode="auto">
            <a:xfrm>
              <a:off x="288" y="2976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Line 35"/>
            <p:cNvSpPr>
              <a:spLocks noChangeShapeType="1"/>
            </p:cNvSpPr>
            <p:nvPr/>
          </p:nvSpPr>
          <p:spPr bwMode="auto">
            <a:xfrm>
              <a:off x="288" y="3168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Line 36"/>
            <p:cNvSpPr>
              <a:spLocks noChangeShapeType="1"/>
            </p:cNvSpPr>
            <p:nvPr/>
          </p:nvSpPr>
          <p:spPr bwMode="auto">
            <a:xfrm flipV="1">
              <a:off x="33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Line 37"/>
            <p:cNvSpPr>
              <a:spLocks noChangeShapeType="1"/>
            </p:cNvSpPr>
            <p:nvPr/>
          </p:nvSpPr>
          <p:spPr bwMode="auto">
            <a:xfrm flipV="1">
              <a:off x="43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Line 38"/>
            <p:cNvSpPr>
              <a:spLocks noChangeShapeType="1"/>
            </p:cNvSpPr>
            <p:nvPr/>
          </p:nvSpPr>
          <p:spPr bwMode="auto">
            <a:xfrm flipV="1">
              <a:off x="52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Line 39"/>
            <p:cNvSpPr>
              <a:spLocks noChangeShapeType="1"/>
            </p:cNvSpPr>
            <p:nvPr/>
          </p:nvSpPr>
          <p:spPr bwMode="auto">
            <a:xfrm flipV="1">
              <a:off x="62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Line 40"/>
            <p:cNvSpPr>
              <a:spLocks noChangeShapeType="1"/>
            </p:cNvSpPr>
            <p:nvPr/>
          </p:nvSpPr>
          <p:spPr bwMode="auto">
            <a:xfrm flipV="1">
              <a:off x="72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Line 41"/>
            <p:cNvSpPr>
              <a:spLocks noChangeShapeType="1"/>
            </p:cNvSpPr>
            <p:nvPr/>
          </p:nvSpPr>
          <p:spPr bwMode="auto">
            <a:xfrm flipV="1">
              <a:off x="81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Line 42"/>
            <p:cNvSpPr>
              <a:spLocks noChangeShapeType="1"/>
            </p:cNvSpPr>
            <p:nvPr/>
          </p:nvSpPr>
          <p:spPr bwMode="auto">
            <a:xfrm flipV="1">
              <a:off x="91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Line 43"/>
            <p:cNvSpPr>
              <a:spLocks noChangeShapeType="1"/>
            </p:cNvSpPr>
            <p:nvPr/>
          </p:nvSpPr>
          <p:spPr bwMode="auto">
            <a:xfrm flipV="1">
              <a:off x="100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Line 44"/>
            <p:cNvSpPr>
              <a:spLocks noChangeShapeType="1"/>
            </p:cNvSpPr>
            <p:nvPr/>
          </p:nvSpPr>
          <p:spPr bwMode="auto">
            <a:xfrm flipV="1">
              <a:off x="110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Line 45"/>
            <p:cNvSpPr>
              <a:spLocks noChangeShapeType="1"/>
            </p:cNvSpPr>
            <p:nvPr/>
          </p:nvSpPr>
          <p:spPr bwMode="auto">
            <a:xfrm flipV="1">
              <a:off x="120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Line 46"/>
            <p:cNvSpPr>
              <a:spLocks noChangeShapeType="1"/>
            </p:cNvSpPr>
            <p:nvPr/>
          </p:nvSpPr>
          <p:spPr bwMode="auto">
            <a:xfrm flipV="1">
              <a:off x="129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Line 47"/>
            <p:cNvSpPr>
              <a:spLocks noChangeShapeType="1"/>
            </p:cNvSpPr>
            <p:nvPr/>
          </p:nvSpPr>
          <p:spPr bwMode="auto">
            <a:xfrm flipV="1">
              <a:off x="139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Line 48"/>
            <p:cNvSpPr>
              <a:spLocks noChangeShapeType="1"/>
            </p:cNvSpPr>
            <p:nvPr/>
          </p:nvSpPr>
          <p:spPr bwMode="auto">
            <a:xfrm flipV="1">
              <a:off x="148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Line 49"/>
            <p:cNvSpPr>
              <a:spLocks noChangeShapeType="1"/>
            </p:cNvSpPr>
            <p:nvPr/>
          </p:nvSpPr>
          <p:spPr bwMode="auto">
            <a:xfrm flipV="1">
              <a:off x="158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2" name="Freeform 298"/>
          <p:cNvSpPr>
            <a:spLocks/>
          </p:cNvSpPr>
          <p:nvPr/>
        </p:nvSpPr>
        <p:spPr bwMode="auto">
          <a:xfrm rot="5400000">
            <a:off x="2321649" y="5019278"/>
            <a:ext cx="238125" cy="1617663"/>
          </a:xfrm>
          <a:custGeom>
            <a:avLst/>
            <a:gdLst>
              <a:gd name="T0" fmla="*/ 0 w 168"/>
              <a:gd name="T1" fmla="*/ 70 h 1194"/>
              <a:gd name="T2" fmla="*/ 44 w 168"/>
              <a:gd name="T3" fmla="*/ 0 h 1194"/>
              <a:gd name="T4" fmla="*/ 44 w 168"/>
              <a:gd name="T5" fmla="*/ 91 h 1194"/>
              <a:gd name="T6" fmla="*/ 0 w 168"/>
              <a:gd name="T7" fmla="*/ 178 h 1194"/>
              <a:gd name="T8" fmla="*/ 0 w 168"/>
              <a:gd name="T9" fmla="*/ 70 h 11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8"/>
              <a:gd name="T16" fmla="*/ 0 h 1194"/>
              <a:gd name="T17" fmla="*/ 168 w 168"/>
              <a:gd name="T18" fmla="*/ 1194 h 11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8" h="1194">
                <a:moveTo>
                  <a:pt x="0" y="468"/>
                </a:moveTo>
                <a:lnTo>
                  <a:pt x="168" y="0"/>
                </a:lnTo>
                <a:lnTo>
                  <a:pt x="168" y="612"/>
                </a:lnTo>
                <a:lnTo>
                  <a:pt x="0" y="1194"/>
                </a:lnTo>
                <a:lnTo>
                  <a:pt x="0" y="468"/>
                </a:lnTo>
                <a:close/>
              </a:path>
            </a:pathLst>
          </a:custGeom>
          <a:solidFill>
            <a:srgbClr val="33CC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3" name="Freeform 298"/>
          <p:cNvSpPr>
            <a:spLocks/>
          </p:cNvSpPr>
          <p:nvPr/>
        </p:nvSpPr>
        <p:spPr bwMode="auto">
          <a:xfrm rot="5400000">
            <a:off x="3346213" y="5027223"/>
            <a:ext cx="306555" cy="1690840"/>
          </a:xfrm>
          <a:custGeom>
            <a:avLst/>
            <a:gdLst>
              <a:gd name="T0" fmla="*/ 0 w 168"/>
              <a:gd name="T1" fmla="*/ 70 h 1194"/>
              <a:gd name="T2" fmla="*/ 44 w 168"/>
              <a:gd name="T3" fmla="*/ 0 h 1194"/>
              <a:gd name="T4" fmla="*/ 44 w 168"/>
              <a:gd name="T5" fmla="*/ 91 h 1194"/>
              <a:gd name="T6" fmla="*/ 0 w 168"/>
              <a:gd name="T7" fmla="*/ 178 h 1194"/>
              <a:gd name="T8" fmla="*/ 0 w 168"/>
              <a:gd name="T9" fmla="*/ 70 h 11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8"/>
              <a:gd name="T16" fmla="*/ 0 h 1194"/>
              <a:gd name="T17" fmla="*/ 168 w 168"/>
              <a:gd name="T18" fmla="*/ 1194 h 11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8" h="1194">
                <a:moveTo>
                  <a:pt x="0" y="468"/>
                </a:moveTo>
                <a:lnTo>
                  <a:pt x="168" y="0"/>
                </a:lnTo>
                <a:lnTo>
                  <a:pt x="168" y="612"/>
                </a:lnTo>
                <a:lnTo>
                  <a:pt x="0" y="1194"/>
                </a:lnTo>
                <a:lnTo>
                  <a:pt x="0" y="468"/>
                </a:lnTo>
                <a:close/>
              </a:path>
            </a:pathLst>
          </a:custGeom>
          <a:solidFill>
            <a:srgbClr val="33CC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4" name="Freeform 298"/>
          <p:cNvSpPr>
            <a:spLocks/>
          </p:cNvSpPr>
          <p:nvPr/>
        </p:nvSpPr>
        <p:spPr bwMode="auto">
          <a:xfrm rot="5583305">
            <a:off x="3692760" y="4845284"/>
            <a:ext cx="368898" cy="2709407"/>
          </a:xfrm>
          <a:custGeom>
            <a:avLst/>
            <a:gdLst>
              <a:gd name="T0" fmla="*/ 0 w 168"/>
              <a:gd name="T1" fmla="*/ 70 h 1194"/>
              <a:gd name="T2" fmla="*/ 44 w 168"/>
              <a:gd name="T3" fmla="*/ 0 h 1194"/>
              <a:gd name="T4" fmla="*/ 44 w 168"/>
              <a:gd name="T5" fmla="*/ 91 h 1194"/>
              <a:gd name="T6" fmla="*/ 0 w 168"/>
              <a:gd name="T7" fmla="*/ 178 h 1194"/>
              <a:gd name="T8" fmla="*/ 0 w 168"/>
              <a:gd name="T9" fmla="*/ 70 h 11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8"/>
              <a:gd name="T16" fmla="*/ 0 h 1194"/>
              <a:gd name="T17" fmla="*/ 168 w 168"/>
              <a:gd name="T18" fmla="*/ 1194 h 11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8" h="1194">
                <a:moveTo>
                  <a:pt x="0" y="468"/>
                </a:moveTo>
                <a:lnTo>
                  <a:pt x="168" y="0"/>
                </a:lnTo>
                <a:lnTo>
                  <a:pt x="168" y="612"/>
                </a:lnTo>
                <a:lnTo>
                  <a:pt x="0" y="1194"/>
                </a:lnTo>
                <a:lnTo>
                  <a:pt x="0" y="468"/>
                </a:lnTo>
                <a:close/>
              </a:path>
            </a:pathLst>
          </a:custGeom>
          <a:solidFill>
            <a:srgbClr val="33CC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" name="TextBox 214"/>
          <p:cNvSpPr txBox="1"/>
          <p:nvPr/>
        </p:nvSpPr>
        <p:spPr>
          <a:xfrm>
            <a:off x="1606683" y="5936298"/>
            <a:ext cx="204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xx</a:t>
            </a:r>
          </a:p>
        </p:txBody>
      </p:sp>
      <p:grpSp>
        <p:nvGrpSpPr>
          <p:cNvPr id="219" name="Group 29"/>
          <p:cNvGrpSpPr>
            <a:grpSpLocks/>
          </p:cNvGrpSpPr>
          <p:nvPr/>
        </p:nvGrpSpPr>
        <p:grpSpPr bwMode="auto">
          <a:xfrm>
            <a:off x="2612450" y="4118294"/>
            <a:ext cx="287338" cy="790575"/>
            <a:chOff x="528" y="240"/>
            <a:chExt cx="181" cy="498"/>
          </a:xfrm>
        </p:grpSpPr>
        <p:sp>
          <p:nvSpPr>
            <p:cNvPr id="220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3" name="Group 29"/>
          <p:cNvGrpSpPr>
            <a:grpSpLocks/>
          </p:cNvGrpSpPr>
          <p:nvPr/>
        </p:nvGrpSpPr>
        <p:grpSpPr bwMode="auto">
          <a:xfrm>
            <a:off x="2965942" y="4096524"/>
            <a:ext cx="287338" cy="790575"/>
            <a:chOff x="528" y="240"/>
            <a:chExt cx="181" cy="498"/>
          </a:xfrm>
        </p:grpSpPr>
        <p:sp>
          <p:nvSpPr>
            <p:cNvPr id="224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7" name="Group 380"/>
          <p:cNvGrpSpPr>
            <a:grpSpLocks/>
          </p:cNvGrpSpPr>
          <p:nvPr/>
        </p:nvGrpSpPr>
        <p:grpSpPr bwMode="auto">
          <a:xfrm>
            <a:off x="436304" y="5565066"/>
            <a:ext cx="228600" cy="862013"/>
            <a:chOff x="1680" y="768"/>
            <a:chExt cx="144" cy="543"/>
          </a:xfrm>
        </p:grpSpPr>
        <p:sp>
          <p:nvSpPr>
            <p:cNvPr id="228" name="Line 381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" name="Line 382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30" name="Group 383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231" name="Freeform 384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2" name="Freeform 385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3" name="Freeform 386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34" name="Group 380"/>
          <p:cNvGrpSpPr>
            <a:grpSpLocks/>
          </p:cNvGrpSpPr>
          <p:nvPr/>
        </p:nvGrpSpPr>
        <p:grpSpPr bwMode="auto">
          <a:xfrm>
            <a:off x="1039972" y="4335002"/>
            <a:ext cx="228600" cy="862013"/>
            <a:chOff x="1680" y="768"/>
            <a:chExt cx="144" cy="543"/>
          </a:xfrm>
        </p:grpSpPr>
        <p:sp>
          <p:nvSpPr>
            <p:cNvPr id="235" name="Line 381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" name="Line 382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37" name="Group 383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238" name="Freeform 384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9" name="Freeform 385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0" name="Freeform 386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41" name="Group 380"/>
          <p:cNvGrpSpPr>
            <a:grpSpLocks/>
          </p:cNvGrpSpPr>
          <p:nvPr/>
        </p:nvGrpSpPr>
        <p:grpSpPr bwMode="auto">
          <a:xfrm>
            <a:off x="513351" y="4853565"/>
            <a:ext cx="228600" cy="862013"/>
            <a:chOff x="1680" y="768"/>
            <a:chExt cx="144" cy="543"/>
          </a:xfrm>
        </p:grpSpPr>
        <p:sp>
          <p:nvSpPr>
            <p:cNvPr id="242" name="Line 381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3" name="Line 382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4" name="Group 383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245" name="Freeform 384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" name="Freeform 385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" name="Freeform 386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48" name="Group 29"/>
          <p:cNvGrpSpPr>
            <a:grpSpLocks/>
          </p:cNvGrpSpPr>
          <p:nvPr/>
        </p:nvGrpSpPr>
        <p:grpSpPr bwMode="auto">
          <a:xfrm>
            <a:off x="4643776" y="4302747"/>
            <a:ext cx="287338" cy="790575"/>
            <a:chOff x="528" y="240"/>
            <a:chExt cx="181" cy="498"/>
          </a:xfrm>
        </p:grpSpPr>
        <p:sp>
          <p:nvSpPr>
            <p:cNvPr id="249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2" name="Group 13"/>
          <p:cNvGrpSpPr>
            <a:grpSpLocks/>
          </p:cNvGrpSpPr>
          <p:nvPr/>
        </p:nvGrpSpPr>
        <p:grpSpPr bwMode="auto">
          <a:xfrm>
            <a:off x="4178434" y="3934084"/>
            <a:ext cx="393700" cy="1271588"/>
            <a:chOff x="2496" y="4380"/>
            <a:chExt cx="236" cy="690"/>
          </a:xfrm>
        </p:grpSpPr>
        <p:sp>
          <p:nvSpPr>
            <p:cNvPr id="253" name="AutoShape 14"/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54" name="AutoShape 15"/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258" name="Group 288"/>
          <p:cNvGrpSpPr>
            <a:grpSpLocks/>
          </p:cNvGrpSpPr>
          <p:nvPr/>
        </p:nvGrpSpPr>
        <p:grpSpPr bwMode="auto">
          <a:xfrm>
            <a:off x="6259537" y="5816684"/>
            <a:ext cx="222250" cy="858838"/>
            <a:chOff x="384" y="816"/>
            <a:chExt cx="140" cy="541"/>
          </a:xfrm>
        </p:grpSpPr>
        <p:sp>
          <p:nvSpPr>
            <p:cNvPr id="259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5" name="Group 13"/>
          <p:cNvGrpSpPr>
            <a:grpSpLocks/>
          </p:cNvGrpSpPr>
          <p:nvPr/>
        </p:nvGrpSpPr>
        <p:grpSpPr bwMode="auto">
          <a:xfrm>
            <a:off x="6352992" y="5715578"/>
            <a:ext cx="393700" cy="1271588"/>
            <a:chOff x="2496" y="4380"/>
            <a:chExt cx="236" cy="690"/>
          </a:xfrm>
        </p:grpSpPr>
        <p:sp>
          <p:nvSpPr>
            <p:cNvPr id="256" name="AutoShape 14"/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57" name="AutoShape 15"/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262" name="Group 288"/>
          <p:cNvGrpSpPr>
            <a:grpSpLocks/>
          </p:cNvGrpSpPr>
          <p:nvPr/>
        </p:nvGrpSpPr>
        <p:grpSpPr bwMode="auto">
          <a:xfrm>
            <a:off x="6709222" y="6380181"/>
            <a:ext cx="222250" cy="858838"/>
            <a:chOff x="384" y="816"/>
            <a:chExt cx="140" cy="541"/>
          </a:xfrm>
        </p:grpSpPr>
        <p:sp>
          <p:nvSpPr>
            <p:cNvPr id="263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6" name="Group 29"/>
          <p:cNvGrpSpPr>
            <a:grpSpLocks/>
          </p:cNvGrpSpPr>
          <p:nvPr/>
        </p:nvGrpSpPr>
        <p:grpSpPr bwMode="auto">
          <a:xfrm>
            <a:off x="5042445" y="4293446"/>
            <a:ext cx="287338" cy="790575"/>
            <a:chOff x="528" y="240"/>
            <a:chExt cx="181" cy="498"/>
          </a:xfrm>
        </p:grpSpPr>
        <p:sp>
          <p:nvSpPr>
            <p:cNvPr id="267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0" name="Group 33"/>
          <p:cNvGrpSpPr>
            <a:grpSpLocks/>
          </p:cNvGrpSpPr>
          <p:nvPr/>
        </p:nvGrpSpPr>
        <p:grpSpPr bwMode="auto">
          <a:xfrm>
            <a:off x="4841304" y="4297985"/>
            <a:ext cx="290513" cy="787400"/>
            <a:chOff x="2244" y="2118"/>
            <a:chExt cx="181" cy="499"/>
          </a:xfrm>
        </p:grpSpPr>
        <p:sp>
          <p:nvSpPr>
            <p:cNvPr id="271" name="Line 34"/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2" name="Line 35"/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" name="Freeform 36"/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4" name="Group 13"/>
          <p:cNvGrpSpPr>
            <a:grpSpLocks/>
          </p:cNvGrpSpPr>
          <p:nvPr/>
        </p:nvGrpSpPr>
        <p:grpSpPr bwMode="auto">
          <a:xfrm>
            <a:off x="5598961" y="4285406"/>
            <a:ext cx="393700" cy="1271588"/>
            <a:chOff x="2496" y="4380"/>
            <a:chExt cx="236" cy="690"/>
          </a:xfrm>
        </p:grpSpPr>
        <p:sp>
          <p:nvSpPr>
            <p:cNvPr id="275" name="AutoShape 14"/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76" name="AutoShape 15"/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289" name="Group 29"/>
          <p:cNvGrpSpPr>
            <a:grpSpLocks/>
          </p:cNvGrpSpPr>
          <p:nvPr/>
        </p:nvGrpSpPr>
        <p:grpSpPr bwMode="auto">
          <a:xfrm>
            <a:off x="1578427" y="4176252"/>
            <a:ext cx="287338" cy="790575"/>
            <a:chOff x="528" y="240"/>
            <a:chExt cx="181" cy="498"/>
          </a:xfrm>
        </p:grpSpPr>
        <p:sp>
          <p:nvSpPr>
            <p:cNvPr id="290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1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2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3" name="Group 29"/>
          <p:cNvGrpSpPr>
            <a:grpSpLocks/>
          </p:cNvGrpSpPr>
          <p:nvPr/>
        </p:nvGrpSpPr>
        <p:grpSpPr bwMode="auto">
          <a:xfrm>
            <a:off x="3444882" y="3891809"/>
            <a:ext cx="287338" cy="790575"/>
            <a:chOff x="528" y="240"/>
            <a:chExt cx="181" cy="498"/>
          </a:xfrm>
        </p:grpSpPr>
        <p:sp>
          <p:nvSpPr>
            <p:cNvPr id="294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5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6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97" name="Straight Connector 296"/>
          <p:cNvCxnSpPr/>
          <p:nvPr/>
        </p:nvCxnSpPr>
        <p:spPr>
          <a:xfrm>
            <a:off x="1669753" y="6794934"/>
            <a:ext cx="208046" cy="66923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/>
          <p:nvPr/>
        </p:nvCxnSpPr>
        <p:spPr>
          <a:xfrm flipV="1">
            <a:off x="1877799" y="7430508"/>
            <a:ext cx="2348559" cy="3999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9" name="Group 44"/>
          <p:cNvGrpSpPr>
            <a:grpSpLocks/>
          </p:cNvGrpSpPr>
          <p:nvPr/>
        </p:nvGrpSpPr>
        <p:grpSpPr bwMode="auto">
          <a:xfrm>
            <a:off x="544468" y="6127251"/>
            <a:ext cx="287338" cy="787400"/>
            <a:chOff x="1756" y="2113"/>
            <a:chExt cx="181" cy="499"/>
          </a:xfrm>
        </p:grpSpPr>
        <p:sp>
          <p:nvSpPr>
            <p:cNvPr id="300" name="Line 45"/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1" name="Line 46"/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02" name="Group 47"/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303" name="Freeform 48"/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4" name="Freeform 49"/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5" name="Freeform 50"/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9" name="Group 29"/>
          <p:cNvGrpSpPr>
            <a:grpSpLocks/>
          </p:cNvGrpSpPr>
          <p:nvPr/>
        </p:nvGrpSpPr>
        <p:grpSpPr bwMode="auto">
          <a:xfrm>
            <a:off x="862804" y="6228641"/>
            <a:ext cx="287338" cy="790575"/>
            <a:chOff x="528" y="240"/>
            <a:chExt cx="181" cy="498"/>
          </a:xfrm>
        </p:grpSpPr>
        <p:sp>
          <p:nvSpPr>
            <p:cNvPr id="310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313" name="Picture 3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918776" y="5403127"/>
            <a:ext cx="591262" cy="1874267"/>
          </a:xfrm>
          <a:prstGeom prst="rect">
            <a:avLst/>
          </a:prstGeom>
        </p:spPr>
      </p:pic>
      <p:sp>
        <p:nvSpPr>
          <p:cNvPr id="315" name="TextBox 314"/>
          <p:cNvSpPr txBox="1"/>
          <p:nvPr/>
        </p:nvSpPr>
        <p:spPr>
          <a:xfrm>
            <a:off x="2722031" y="6910576"/>
            <a:ext cx="324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5320165" y="7348484"/>
            <a:ext cx="380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1470291" y="5389252"/>
            <a:ext cx="380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pic>
        <p:nvPicPr>
          <p:cNvPr id="135" name="Picture 1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7359" y="3731981"/>
            <a:ext cx="190449" cy="1874267"/>
          </a:xfrm>
          <a:prstGeom prst="rect">
            <a:avLst/>
          </a:prstGeom>
        </p:spPr>
      </p:pic>
      <p:sp>
        <p:nvSpPr>
          <p:cNvPr id="139" name="AutoShape 15"/>
          <p:cNvSpPr>
            <a:spLocks noChangeArrowheads="1"/>
          </p:cNvSpPr>
          <p:nvPr/>
        </p:nvSpPr>
        <p:spPr bwMode="auto">
          <a:xfrm>
            <a:off x="1253610" y="6074940"/>
            <a:ext cx="393700" cy="718724"/>
          </a:xfrm>
          <a:prstGeom prst="can">
            <a:avLst>
              <a:gd name="adj" fmla="val 41314"/>
            </a:avLst>
          </a:prstGeom>
          <a:solidFill>
            <a:srgbClr val="73D9F1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136" name="Group 135"/>
          <p:cNvGrpSpPr/>
          <p:nvPr/>
        </p:nvGrpSpPr>
        <p:grpSpPr>
          <a:xfrm>
            <a:off x="1213016" y="6513850"/>
            <a:ext cx="145559" cy="291831"/>
            <a:chOff x="-2209800" y="5901249"/>
            <a:chExt cx="145559" cy="291831"/>
          </a:xfrm>
        </p:grpSpPr>
        <p:sp>
          <p:nvSpPr>
            <p:cNvPr id="137" name="Rectangle 136"/>
            <p:cNvSpPr/>
            <p:nvPr/>
          </p:nvSpPr>
          <p:spPr>
            <a:xfrm>
              <a:off x="-2175639" y="5991899"/>
              <a:ext cx="76200" cy="201181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-2209800" y="5901249"/>
              <a:ext cx="145559" cy="145559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1603</TotalTime>
  <Words>104</Words>
  <Application>Microsoft Office PowerPoint</Application>
  <PresentationFormat>Custom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Times New Roman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Matt Carlson</cp:lastModifiedBy>
  <cp:revision>176</cp:revision>
  <dcterms:created xsi:type="dcterms:W3CDTF">2002-08-21T12:11:08Z</dcterms:created>
  <dcterms:modified xsi:type="dcterms:W3CDTF">2016-08-28T00:08:22Z</dcterms:modified>
  <cp:category>Shooting</cp:category>
</cp:coreProperties>
</file>