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2" d="100"/>
          <a:sy n="152" d="100"/>
        </p:scale>
        <p:origin x="1314" y="-406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9/24/2016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91"/>
          <p:cNvGrpSpPr>
            <a:grpSpLocks/>
          </p:cNvGrpSpPr>
          <p:nvPr/>
        </p:nvGrpSpPr>
        <p:grpSpPr bwMode="auto">
          <a:xfrm>
            <a:off x="3849471" y="4360546"/>
            <a:ext cx="381000" cy="746423"/>
            <a:chOff x="473" y="2348"/>
            <a:chExt cx="423" cy="776"/>
          </a:xfrm>
        </p:grpSpPr>
        <p:sp>
          <p:nvSpPr>
            <p:cNvPr id="104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57" name="Freeform 44"/>
          <p:cNvSpPr>
            <a:spLocks noChangeAspect="1"/>
          </p:cNvSpPr>
          <p:nvPr/>
        </p:nvSpPr>
        <p:spPr bwMode="auto">
          <a:xfrm rot="10800000">
            <a:off x="3878800" y="3143565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58" name="Freeform 44"/>
          <p:cNvSpPr>
            <a:spLocks noChangeAspect="1"/>
          </p:cNvSpPr>
          <p:nvPr/>
        </p:nvSpPr>
        <p:spPr bwMode="auto">
          <a:xfrm rot="10800000">
            <a:off x="4359006" y="3749447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61" name="Freeform 44"/>
          <p:cNvSpPr>
            <a:spLocks noChangeAspect="1"/>
          </p:cNvSpPr>
          <p:nvPr/>
        </p:nvSpPr>
        <p:spPr bwMode="auto">
          <a:xfrm rot="10800000">
            <a:off x="3421662" y="3749447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grpSp>
        <p:nvGrpSpPr>
          <p:cNvPr id="512" name="Group 91"/>
          <p:cNvGrpSpPr>
            <a:grpSpLocks/>
          </p:cNvGrpSpPr>
          <p:nvPr/>
        </p:nvGrpSpPr>
        <p:grpSpPr bwMode="auto">
          <a:xfrm>
            <a:off x="3847934" y="3691001"/>
            <a:ext cx="381000" cy="746423"/>
            <a:chOff x="473" y="2348"/>
            <a:chExt cx="423" cy="776"/>
          </a:xfrm>
        </p:grpSpPr>
        <p:sp>
          <p:nvSpPr>
            <p:cNvPr id="513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5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6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42" name="Freeform 44"/>
          <p:cNvSpPr>
            <a:spLocks noChangeAspect="1"/>
          </p:cNvSpPr>
          <p:nvPr/>
        </p:nvSpPr>
        <p:spPr bwMode="auto">
          <a:xfrm rot="10800000">
            <a:off x="3881191" y="2932963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849471" y="5547177"/>
            <a:ext cx="599664" cy="10538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91"/>
          <p:cNvGrpSpPr>
            <a:grpSpLocks/>
          </p:cNvGrpSpPr>
          <p:nvPr/>
        </p:nvGrpSpPr>
        <p:grpSpPr bwMode="auto">
          <a:xfrm>
            <a:off x="4238818" y="4359779"/>
            <a:ext cx="381000" cy="746423"/>
            <a:chOff x="473" y="2348"/>
            <a:chExt cx="423" cy="776"/>
          </a:xfrm>
        </p:grpSpPr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2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3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</p:grpSp>
      <p:grpSp>
        <p:nvGrpSpPr>
          <p:cNvPr id="95" name="Group 91"/>
          <p:cNvGrpSpPr>
            <a:grpSpLocks/>
          </p:cNvGrpSpPr>
          <p:nvPr/>
        </p:nvGrpSpPr>
        <p:grpSpPr bwMode="auto">
          <a:xfrm>
            <a:off x="3475039" y="4371172"/>
            <a:ext cx="381000" cy="746423"/>
            <a:chOff x="473" y="2348"/>
            <a:chExt cx="423" cy="776"/>
          </a:xfrm>
        </p:grpSpPr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4009174" y="5021437"/>
            <a:ext cx="145559" cy="291831"/>
            <a:chOff x="-2209800" y="5901249"/>
            <a:chExt cx="145559" cy="291831"/>
          </a:xfrm>
        </p:grpSpPr>
        <p:sp>
          <p:nvSpPr>
            <p:cNvPr id="248" name="Rectangle 247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Freeform 36"/>
          <p:cNvSpPr>
            <a:spLocks/>
          </p:cNvSpPr>
          <p:nvPr/>
        </p:nvSpPr>
        <p:spPr bwMode="auto">
          <a:xfrm rot="10800000">
            <a:off x="3768749" y="3857108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1" name="Freeform 36"/>
          <p:cNvSpPr>
            <a:spLocks/>
          </p:cNvSpPr>
          <p:nvPr/>
        </p:nvSpPr>
        <p:spPr bwMode="auto">
          <a:xfrm rot="10800000">
            <a:off x="3984523" y="3857967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9" name="Group 91"/>
          <p:cNvGrpSpPr>
            <a:grpSpLocks noChangeAspect="1"/>
          </p:cNvGrpSpPr>
          <p:nvPr/>
        </p:nvGrpSpPr>
        <p:grpSpPr bwMode="auto">
          <a:xfrm>
            <a:off x="5634501" y="4817497"/>
            <a:ext cx="390453" cy="1221399"/>
            <a:chOff x="473" y="2348"/>
            <a:chExt cx="423" cy="776"/>
          </a:xfrm>
          <a:solidFill>
            <a:srgbClr val="996633"/>
          </a:solidFill>
        </p:grpSpPr>
        <p:sp>
          <p:nvSpPr>
            <p:cNvPr id="230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dirty="0"/>
                <a:t>TREE</a:t>
              </a:r>
            </a:p>
          </p:txBody>
        </p:sp>
        <p:sp>
          <p:nvSpPr>
            <p:cNvPr id="232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80" name="TextBox 479"/>
          <p:cNvSpPr txBox="1"/>
          <p:nvPr/>
        </p:nvSpPr>
        <p:spPr>
          <a:xfrm>
            <a:off x="4234777" y="8089934"/>
            <a:ext cx="74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X</a:t>
            </a:r>
          </a:p>
        </p:txBody>
      </p:sp>
      <p:grpSp>
        <p:nvGrpSpPr>
          <p:cNvPr id="484" name="Group 280"/>
          <p:cNvGrpSpPr>
            <a:grpSpLocks/>
          </p:cNvGrpSpPr>
          <p:nvPr/>
        </p:nvGrpSpPr>
        <p:grpSpPr bwMode="auto">
          <a:xfrm>
            <a:off x="4449923" y="4168430"/>
            <a:ext cx="289995" cy="2100949"/>
            <a:chOff x="558" y="2160"/>
            <a:chExt cx="435" cy="2057"/>
          </a:xfrm>
        </p:grpSpPr>
        <p:sp>
          <p:nvSpPr>
            <p:cNvPr id="485" name="Line 258"/>
            <p:cNvSpPr>
              <a:spLocks noChangeShapeType="1"/>
            </p:cNvSpPr>
            <p:nvPr/>
          </p:nvSpPr>
          <p:spPr bwMode="auto">
            <a:xfrm flipH="1" flipV="1">
              <a:off x="993" y="3201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6" name="Line 259"/>
            <p:cNvSpPr>
              <a:spLocks noChangeShapeType="1"/>
            </p:cNvSpPr>
            <p:nvPr/>
          </p:nvSpPr>
          <p:spPr bwMode="auto">
            <a:xfrm>
              <a:off x="558" y="2813"/>
              <a:ext cx="435" cy="10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7" name="Line 260"/>
            <p:cNvSpPr>
              <a:spLocks noChangeShapeType="1"/>
            </p:cNvSpPr>
            <p:nvPr/>
          </p:nvSpPr>
          <p:spPr bwMode="auto">
            <a:xfrm>
              <a:off x="558" y="2184"/>
              <a:ext cx="435" cy="101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8" name="Line 261"/>
            <p:cNvSpPr>
              <a:spLocks noChangeShapeType="1"/>
            </p:cNvSpPr>
            <p:nvPr/>
          </p:nvSpPr>
          <p:spPr bwMode="auto">
            <a:xfrm flipH="1">
              <a:off x="558" y="2160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9" name="Line 262"/>
            <p:cNvSpPr>
              <a:spLocks noChangeShapeType="1"/>
            </p:cNvSpPr>
            <p:nvPr/>
          </p:nvSpPr>
          <p:spPr bwMode="auto">
            <a:xfrm flipV="1">
              <a:off x="945" y="31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0" name="Line 263"/>
            <p:cNvSpPr>
              <a:spLocks noChangeShapeType="1"/>
            </p:cNvSpPr>
            <p:nvPr/>
          </p:nvSpPr>
          <p:spPr bwMode="auto">
            <a:xfrm flipV="1">
              <a:off x="896" y="300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1" name="Line 264"/>
            <p:cNvSpPr>
              <a:spLocks noChangeShapeType="1"/>
            </p:cNvSpPr>
            <p:nvPr/>
          </p:nvSpPr>
          <p:spPr bwMode="auto">
            <a:xfrm flipV="1">
              <a:off x="848" y="2886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2" name="Line 265"/>
            <p:cNvSpPr>
              <a:spLocks noChangeShapeType="1"/>
            </p:cNvSpPr>
            <p:nvPr/>
          </p:nvSpPr>
          <p:spPr bwMode="auto">
            <a:xfrm flipV="1">
              <a:off x="799" y="276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3" name="Line 266"/>
            <p:cNvSpPr>
              <a:spLocks noChangeShapeType="1"/>
            </p:cNvSpPr>
            <p:nvPr/>
          </p:nvSpPr>
          <p:spPr bwMode="auto">
            <a:xfrm flipV="1">
              <a:off x="751" y="2644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4" name="Line 267"/>
            <p:cNvSpPr>
              <a:spLocks noChangeShapeType="1"/>
            </p:cNvSpPr>
            <p:nvPr/>
          </p:nvSpPr>
          <p:spPr bwMode="auto">
            <a:xfrm flipV="1">
              <a:off x="703" y="254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5" name="Line 268"/>
            <p:cNvSpPr>
              <a:spLocks noChangeShapeType="1"/>
            </p:cNvSpPr>
            <p:nvPr/>
          </p:nvSpPr>
          <p:spPr bwMode="auto">
            <a:xfrm flipV="1">
              <a:off x="654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6" name="Line 269"/>
            <p:cNvSpPr>
              <a:spLocks noChangeShapeType="1"/>
            </p:cNvSpPr>
            <p:nvPr/>
          </p:nvSpPr>
          <p:spPr bwMode="auto">
            <a:xfrm flipV="1">
              <a:off x="606" y="230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7" name="Line 272"/>
            <p:cNvSpPr>
              <a:spLocks noChangeShapeType="1"/>
            </p:cNvSpPr>
            <p:nvPr/>
          </p:nvSpPr>
          <p:spPr bwMode="auto">
            <a:xfrm>
              <a:off x="558" y="2716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8" name="Line 273"/>
            <p:cNvSpPr>
              <a:spLocks noChangeShapeType="1"/>
            </p:cNvSpPr>
            <p:nvPr/>
          </p:nvSpPr>
          <p:spPr bwMode="auto">
            <a:xfrm>
              <a:off x="558" y="2813"/>
              <a:ext cx="435" cy="106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9" name="Line 274"/>
            <p:cNvSpPr>
              <a:spLocks noChangeShapeType="1"/>
            </p:cNvSpPr>
            <p:nvPr/>
          </p:nvSpPr>
          <p:spPr bwMode="auto">
            <a:xfrm>
              <a:off x="558" y="223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0" name="Line 275"/>
            <p:cNvSpPr>
              <a:spLocks noChangeShapeType="1"/>
            </p:cNvSpPr>
            <p:nvPr/>
          </p:nvSpPr>
          <p:spPr bwMode="auto">
            <a:xfrm>
              <a:off x="558" y="2329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1" name="Line 276"/>
            <p:cNvSpPr>
              <a:spLocks noChangeShapeType="1"/>
            </p:cNvSpPr>
            <p:nvPr/>
          </p:nvSpPr>
          <p:spPr bwMode="auto">
            <a:xfrm>
              <a:off x="558" y="2426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2" name="Line 277"/>
            <p:cNvSpPr>
              <a:spLocks noChangeShapeType="1"/>
            </p:cNvSpPr>
            <p:nvPr/>
          </p:nvSpPr>
          <p:spPr bwMode="auto">
            <a:xfrm>
              <a:off x="558" y="252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3" name="Line 278"/>
            <p:cNvSpPr>
              <a:spLocks noChangeShapeType="1"/>
            </p:cNvSpPr>
            <p:nvPr/>
          </p:nvSpPr>
          <p:spPr bwMode="auto">
            <a:xfrm>
              <a:off x="558" y="2620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04" name="Freeform 44"/>
          <p:cNvSpPr>
            <a:spLocks noChangeAspect="1"/>
          </p:cNvSpPr>
          <p:nvPr/>
        </p:nvSpPr>
        <p:spPr bwMode="auto">
          <a:xfrm rot="10800000">
            <a:off x="6893206" y="4691862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505" name="Freeform 44"/>
          <p:cNvSpPr>
            <a:spLocks noChangeAspect="1"/>
          </p:cNvSpPr>
          <p:nvPr/>
        </p:nvSpPr>
        <p:spPr bwMode="auto">
          <a:xfrm rot="10800000">
            <a:off x="6451568" y="4222034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506" name="Freeform 44"/>
          <p:cNvSpPr>
            <a:spLocks noChangeAspect="1"/>
          </p:cNvSpPr>
          <p:nvPr/>
        </p:nvSpPr>
        <p:spPr bwMode="auto">
          <a:xfrm rot="10800000">
            <a:off x="5988057" y="3752694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320198" y="6731821"/>
            <a:ext cx="3820884" cy="65243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49471" y="5550178"/>
            <a:ext cx="203106" cy="77654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436569" y="5563824"/>
            <a:ext cx="214160" cy="75025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7" name="Group 280"/>
          <p:cNvGrpSpPr>
            <a:grpSpLocks/>
          </p:cNvGrpSpPr>
          <p:nvPr/>
        </p:nvGrpSpPr>
        <p:grpSpPr bwMode="auto">
          <a:xfrm>
            <a:off x="3651787" y="4155662"/>
            <a:ext cx="289995" cy="2100949"/>
            <a:chOff x="558" y="2160"/>
            <a:chExt cx="435" cy="2057"/>
          </a:xfrm>
        </p:grpSpPr>
        <p:sp>
          <p:nvSpPr>
            <p:cNvPr id="518" name="Line 258"/>
            <p:cNvSpPr>
              <a:spLocks noChangeShapeType="1"/>
            </p:cNvSpPr>
            <p:nvPr/>
          </p:nvSpPr>
          <p:spPr bwMode="auto">
            <a:xfrm flipH="1" flipV="1">
              <a:off x="993" y="3201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9" name="Line 259"/>
            <p:cNvSpPr>
              <a:spLocks noChangeShapeType="1"/>
            </p:cNvSpPr>
            <p:nvPr/>
          </p:nvSpPr>
          <p:spPr bwMode="auto">
            <a:xfrm>
              <a:off x="558" y="2813"/>
              <a:ext cx="435" cy="10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0" name="Line 260"/>
            <p:cNvSpPr>
              <a:spLocks noChangeShapeType="1"/>
            </p:cNvSpPr>
            <p:nvPr/>
          </p:nvSpPr>
          <p:spPr bwMode="auto">
            <a:xfrm>
              <a:off x="558" y="2184"/>
              <a:ext cx="435" cy="101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1" name="Line 261"/>
            <p:cNvSpPr>
              <a:spLocks noChangeShapeType="1"/>
            </p:cNvSpPr>
            <p:nvPr/>
          </p:nvSpPr>
          <p:spPr bwMode="auto">
            <a:xfrm flipH="1">
              <a:off x="558" y="2160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" name="Line 262"/>
            <p:cNvSpPr>
              <a:spLocks noChangeShapeType="1"/>
            </p:cNvSpPr>
            <p:nvPr/>
          </p:nvSpPr>
          <p:spPr bwMode="auto">
            <a:xfrm flipV="1">
              <a:off x="945" y="31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3" name="Line 263"/>
            <p:cNvSpPr>
              <a:spLocks noChangeShapeType="1"/>
            </p:cNvSpPr>
            <p:nvPr/>
          </p:nvSpPr>
          <p:spPr bwMode="auto">
            <a:xfrm flipV="1">
              <a:off x="896" y="300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4" name="Line 264"/>
            <p:cNvSpPr>
              <a:spLocks noChangeShapeType="1"/>
            </p:cNvSpPr>
            <p:nvPr/>
          </p:nvSpPr>
          <p:spPr bwMode="auto">
            <a:xfrm flipV="1">
              <a:off x="848" y="2886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5" name="Line 265"/>
            <p:cNvSpPr>
              <a:spLocks noChangeShapeType="1"/>
            </p:cNvSpPr>
            <p:nvPr/>
          </p:nvSpPr>
          <p:spPr bwMode="auto">
            <a:xfrm flipV="1">
              <a:off x="799" y="276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6" name="Line 266"/>
            <p:cNvSpPr>
              <a:spLocks noChangeShapeType="1"/>
            </p:cNvSpPr>
            <p:nvPr/>
          </p:nvSpPr>
          <p:spPr bwMode="auto">
            <a:xfrm flipV="1">
              <a:off x="751" y="2644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7" name="Line 267"/>
            <p:cNvSpPr>
              <a:spLocks noChangeShapeType="1"/>
            </p:cNvSpPr>
            <p:nvPr/>
          </p:nvSpPr>
          <p:spPr bwMode="auto">
            <a:xfrm flipV="1">
              <a:off x="703" y="254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8" name="Line 268"/>
            <p:cNvSpPr>
              <a:spLocks noChangeShapeType="1"/>
            </p:cNvSpPr>
            <p:nvPr/>
          </p:nvSpPr>
          <p:spPr bwMode="auto">
            <a:xfrm flipV="1">
              <a:off x="654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9" name="Line 269"/>
            <p:cNvSpPr>
              <a:spLocks noChangeShapeType="1"/>
            </p:cNvSpPr>
            <p:nvPr/>
          </p:nvSpPr>
          <p:spPr bwMode="auto">
            <a:xfrm flipV="1">
              <a:off x="606" y="230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0" name="Line 272"/>
            <p:cNvSpPr>
              <a:spLocks noChangeShapeType="1"/>
            </p:cNvSpPr>
            <p:nvPr/>
          </p:nvSpPr>
          <p:spPr bwMode="auto">
            <a:xfrm>
              <a:off x="558" y="2716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1" name="Line 273"/>
            <p:cNvSpPr>
              <a:spLocks noChangeShapeType="1"/>
            </p:cNvSpPr>
            <p:nvPr/>
          </p:nvSpPr>
          <p:spPr bwMode="auto">
            <a:xfrm>
              <a:off x="558" y="2813"/>
              <a:ext cx="435" cy="106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2" name="Line 274"/>
            <p:cNvSpPr>
              <a:spLocks noChangeShapeType="1"/>
            </p:cNvSpPr>
            <p:nvPr/>
          </p:nvSpPr>
          <p:spPr bwMode="auto">
            <a:xfrm>
              <a:off x="558" y="223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3" name="Line 275"/>
            <p:cNvSpPr>
              <a:spLocks noChangeShapeType="1"/>
            </p:cNvSpPr>
            <p:nvPr/>
          </p:nvSpPr>
          <p:spPr bwMode="auto">
            <a:xfrm>
              <a:off x="558" y="2329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4" name="Line 276"/>
            <p:cNvSpPr>
              <a:spLocks noChangeShapeType="1"/>
            </p:cNvSpPr>
            <p:nvPr/>
          </p:nvSpPr>
          <p:spPr bwMode="auto">
            <a:xfrm>
              <a:off x="558" y="2426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5" name="Line 277"/>
            <p:cNvSpPr>
              <a:spLocks noChangeShapeType="1"/>
            </p:cNvSpPr>
            <p:nvPr/>
          </p:nvSpPr>
          <p:spPr bwMode="auto">
            <a:xfrm>
              <a:off x="558" y="252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6" name="Line 278"/>
            <p:cNvSpPr>
              <a:spLocks noChangeShapeType="1"/>
            </p:cNvSpPr>
            <p:nvPr/>
          </p:nvSpPr>
          <p:spPr bwMode="auto">
            <a:xfrm>
              <a:off x="558" y="2620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37" name="Freeform 44"/>
          <p:cNvSpPr>
            <a:spLocks noChangeAspect="1"/>
          </p:cNvSpPr>
          <p:nvPr/>
        </p:nvSpPr>
        <p:spPr bwMode="auto">
          <a:xfrm rot="10800000">
            <a:off x="2002533" y="4352007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538" name="Freeform 44"/>
          <p:cNvSpPr>
            <a:spLocks noChangeAspect="1"/>
          </p:cNvSpPr>
          <p:nvPr/>
        </p:nvSpPr>
        <p:spPr bwMode="auto">
          <a:xfrm rot="10800000">
            <a:off x="925036" y="4258645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539" name="Freeform 44"/>
          <p:cNvSpPr>
            <a:spLocks noChangeAspect="1"/>
          </p:cNvSpPr>
          <p:nvPr/>
        </p:nvSpPr>
        <p:spPr bwMode="auto">
          <a:xfrm rot="10800000">
            <a:off x="546301" y="5005345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540" name="Freeform 44"/>
          <p:cNvSpPr>
            <a:spLocks noChangeAspect="1"/>
          </p:cNvSpPr>
          <p:nvPr/>
        </p:nvSpPr>
        <p:spPr bwMode="auto">
          <a:xfrm rot="10800000">
            <a:off x="1584116" y="3892972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541" name="Freeform 44"/>
          <p:cNvSpPr>
            <a:spLocks noChangeAspect="1"/>
          </p:cNvSpPr>
          <p:nvPr/>
        </p:nvSpPr>
        <p:spPr bwMode="auto">
          <a:xfrm rot="10800000">
            <a:off x="5568240" y="4211573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4650730" y="6285497"/>
            <a:ext cx="1517247" cy="1011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2034753" y="6311414"/>
            <a:ext cx="2035793" cy="39239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034753" y="6350653"/>
            <a:ext cx="285444" cy="455708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122792" y="6286722"/>
            <a:ext cx="45185" cy="43493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4254400" y="8279897"/>
            <a:ext cx="499270" cy="128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/>
          <p:cNvGrpSpPr>
            <a:grpSpLocks/>
          </p:cNvGrpSpPr>
          <p:nvPr/>
        </p:nvGrpSpPr>
        <p:grpSpPr bwMode="auto">
          <a:xfrm>
            <a:off x="2077851" y="5218563"/>
            <a:ext cx="1868819" cy="1057975"/>
            <a:chOff x="896" y="902"/>
            <a:chExt cx="1113" cy="1016"/>
          </a:xfrm>
        </p:grpSpPr>
        <p:sp>
          <p:nvSpPr>
            <p:cNvPr id="144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5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6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7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8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9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0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1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2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7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8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3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67" name="Group 76"/>
          <p:cNvGrpSpPr>
            <a:grpSpLocks/>
          </p:cNvGrpSpPr>
          <p:nvPr/>
        </p:nvGrpSpPr>
        <p:grpSpPr bwMode="auto">
          <a:xfrm>
            <a:off x="4776860" y="5230048"/>
            <a:ext cx="1455781" cy="1057975"/>
            <a:chOff x="896" y="902"/>
            <a:chExt cx="1113" cy="1016"/>
          </a:xfrm>
        </p:grpSpPr>
        <p:sp>
          <p:nvSpPr>
            <p:cNvPr id="168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9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0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2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3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5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6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7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8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9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0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1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2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3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4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5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6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7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8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9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0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aphicFrame>
        <p:nvGraphicFramePr>
          <p:cNvPr id="24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91841"/>
              </p:ext>
            </p:extLst>
          </p:nvPr>
        </p:nvGraphicFramePr>
        <p:xfrm>
          <a:off x="177800" y="165100"/>
          <a:ext cx="6997700" cy="29122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Fork in the Road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Craig Allen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black marks, hands relaxed at sides.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 and holstered.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black marks. Gun loaded and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Shooter may touch or lean into walls, but must not stand on wall stands.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Freeform 56"/>
          <p:cNvSpPr>
            <a:spLocks/>
          </p:cNvSpPr>
          <p:nvPr/>
        </p:nvSpPr>
        <p:spPr bwMode="auto">
          <a:xfrm>
            <a:off x="5050840" y="6519078"/>
            <a:ext cx="453910" cy="2055237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56"/>
          <p:cNvSpPr>
            <a:spLocks/>
          </p:cNvSpPr>
          <p:nvPr/>
        </p:nvSpPr>
        <p:spPr bwMode="auto">
          <a:xfrm flipH="1">
            <a:off x="3636358" y="6519996"/>
            <a:ext cx="329332" cy="2055237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114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194</cp:revision>
  <dcterms:created xsi:type="dcterms:W3CDTF">2002-08-21T12:11:08Z</dcterms:created>
  <dcterms:modified xsi:type="dcterms:W3CDTF">2016-09-25T06:17:59Z</dcterms:modified>
  <cp:category>Shooting</cp:category>
</cp:coreProperties>
</file>