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663300"/>
    <a:srgbClr val="FFD2A5"/>
    <a:srgbClr val="800000"/>
    <a:srgbClr val="EBDAB9"/>
    <a:srgbClr val="FFCC99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76" y="4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AC11169-4111-4BD2-BC0A-FE73AFB35457}" type="datetimeFigureOut">
              <a:rPr lang="en-US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87793BF-0E93-46DE-8A35-292B53D86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12DF7BA-5F4B-47F6-BB46-46883F14D762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C9B73-C05B-4692-8123-DFE565C1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5F01-66B8-40BC-A688-A2854575F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4ECD5-C815-41E9-8C5E-33290163B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C56AA-4039-451F-9C1E-7ED1380B2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4647-481B-425C-8AE6-E1160A8E2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9BE0A-AEA2-4C0B-9792-A9D5E1637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4145E-7B5A-4799-B016-412B7EB6F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ABCD0-61A0-48D1-A6B4-57B15F6A7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9B385-A866-430E-BD39-114C1B4CC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9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CDC10-A74C-44C9-BDA9-6E5878BF7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CD362-5C47-4F36-9F7E-43E0EC4FE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fld id="{C91C0F17-4E71-4642-83C0-350D54A8B6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481690"/>
              </p:ext>
            </p:extLst>
          </p:nvPr>
        </p:nvGraphicFramePr>
        <p:xfrm>
          <a:off x="177800" y="165100"/>
          <a:ext cx="6997700" cy="23256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607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Krazy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Korn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Kidz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 Craig Allen</a:t>
                      </a:r>
                    </a:p>
                  </a:txBody>
                  <a:tcPr marL="45720" marR="45720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31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Gun loaded and holstered. Toes on X’s, hands relaxed at sides.</a:t>
                      </a:r>
                    </a:p>
                  </a:txBody>
                  <a:tcPr marL="18288" marR="18288" marT="36577" marB="365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75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targets as they become visible; from within the shooting area.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Current USPSA Rulebook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4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Group 91"/>
          <p:cNvGrpSpPr>
            <a:grpSpLocks/>
          </p:cNvGrpSpPr>
          <p:nvPr/>
        </p:nvGrpSpPr>
        <p:grpSpPr bwMode="auto">
          <a:xfrm>
            <a:off x="3488677" y="3585580"/>
            <a:ext cx="381000" cy="746423"/>
            <a:chOff x="473" y="2348"/>
            <a:chExt cx="423" cy="776"/>
          </a:xfrm>
        </p:grpSpPr>
        <p:sp>
          <p:nvSpPr>
            <p:cNvPr id="104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29" name="Group 91"/>
          <p:cNvGrpSpPr>
            <a:grpSpLocks noChangeAspect="1"/>
          </p:cNvGrpSpPr>
          <p:nvPr/>
        </p:nvGrpSpPr>
        <p:grpSpPr bwMode="auto">
          <a:xfrm>
            <a:off x="6166373" y="4910201"/>
            <a:ext cx="390453" cy="1221399"/>
            <a:chOff x="473" y="2348"/>
            <a:chExt cx="423" cy="776"/>
          </a:xfrm>
          <a:solidFill>
            <a:srgbClr val="996633"/>
          </a:solidFill>
        </p:grpSpPr>
        <p:sp>
          <p:nvSpPr>
            <p:cNvPr id="230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000" dirty="0"/>
                <a:t>TREE</a:t>
              </a:r>
            </a:p>
          </p:txBody>
        </p:sp>
        <p:sp>
          <p:nvSpPr>
            <p:cNvPr id="232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57" name="Freeform 44"/>
          <p:cNvSpPr>
            <a:spLocks noChangeAspect="1"/>
          </p:cNvSpPr>
          <p:nvPr/>
        </p:nvSpPr>
        <p:spPr bwMode="auto">
          <a:xfrm rot="10800000">
            <a:off x="4117811" y="2955392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58" name="Freeform 44"/>
          <p:cNvSpPr>
            <a:spLocks noChangeAspect="1"/>
          </p:cNvSpPr>
          <p:nvPr/>
        </p:nvSpPr>
        <p:spPr bwMode="auto">
          <a:xfrm rot="10800000">
            <a:off x="4841729" y="3088369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61" name="Freeform 44"/>
          <p:cNvSpPr>
            <a:spLocks noChangeAspect="1"/>
          </p:cNvSpPr>
          <p:nvPr/>
        </p:nvSpPr>
        <p:spPr bwMode="auto">
          <a:xfrm rot="10800000">
            <a:off x="3554794" y="3063757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480" name="TextBox 479"/>
          <p:cNvSpPr txBox="1"/>
          <p:nvPr/>
        </p:nvSpPr>
        <p:spPr>
          <a:xfrm>
            <a:off x="2334942" y="8514987"/>
            <a:ext cx="74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X</a:t>
            </a:r>
          </a:p>
        </p:txBody>
      </p:sp>
      <p:pic>
        <p:nvPicPr>
          <p:cNvPr id="482" name="Picture 2" descr="RFGC P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09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4" name="Group 280"/>
          <p:cNvGrpSpPr>
            <a:grpSpLocks/>
          </p:cNvGrpSpPr>
          <p:nvPr/>
        </p:nvGrpSpPr>
        <p:grpSpPr bwMode="auto">
          <a:xfrm>
            <a:off x="3000133" y="2689593"/>
            <a:ext cx="289995" cy="1635266"/>
            <a:chOff x="558" y="2160"/>
            <a:chExt cx="435" cy="2057"/>
          </a:xfrm>
        </p:grpSpPr>
        <p:sp>
          <p:nvSpPr>
            <p:cNvPr id="485" name="Line 258"/>
            <p:cNvSpPr>
              <a:spLocks noChangeShapeType="1"/>
            </p:cNvSpPr>
            <p:nvPr/>
          </p:nvSpPr>
          <p:spPr bwMode="auto">
            <a:xfrm flipH="1" flipV="1">
              <a:off x="993" y="3201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6" name="Line 259"/>
            <p:cNvSpPr>
              <a:spLocks noChangeShapeType="1"/>
            </p:cNvSpPr>
            <p:nvPr/>
          </p:nvSpPr>
          <p:spPr bwMode="auto">
            <a:xfrm>
              <a:off x="558" y="2813"/>
              <a:ext cx="435" cy="10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7" name="Line 260"/>
            <p:cNvSpPr>
              <a:spLocks noChangeShapeType="1"/>
            </p:cNvSpPr>
            <p:nvPr/>
          </p:nvSpPr>
          <p:spPr bwMode="auto">
            <a:xfrm>
              <a:off x="558" y="2184"/>
              <a:ext cx="435" cy="101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8" name="Line 261"/>
            <p:cNvSpPr>
              <a:spLocks noChangeShapeType="1"/>
            </p:cNvSpPr>
            <p:nvPr/>
          </p:nvSpPr>
          <p:spPr bwMode="auto">
            <a:xfrm flipH="1">
              <a:off x="558" y="2160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9" name="Line 262"/>
            <p:cNvSpPr>
              <a:spLocks noChangeShapeType="1"/>
            </p:cNvSpPr>
            <p:nvPr/>
          </p:nvSpPr>
          <p:spPr bwMode="auto">
            <a:xfrm flipV="1">
              <a:off x="945" y="31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0" name="Line 263"/>
            <p:cNvSpPr>
              <a:spLocks noChangeShapeType="1"/>
            </p:cNvSpPr>
            <p:nvPr/>
          </p:nvSpPr>
          <p:spPr bwMode="auto">
            <a:xfrm flipV="1">
              <a:off x="896" y="300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1" name="Line 264"/>
            <p:cNvSpPr>
              <a:spLocks noChangeShapeType="1"/>
            </p:cNvSpPr>
            <p:nvPr/>
          </p:nvSpPr>
          <p:spPr bwMode="auto">
            <a:xfrm flipV="1">
              <a:off x="848" y="2886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2" name="Line 265"/>
            <p:cNvSpPr>
              <a:spLocks noChangeShapeType="1"/>
            </p:cNvSpPr>
            <p:nvPr/>
          </p:nvSpPr>
          <p:spPr bwMode="auto">
            <a:xfrm flipV="1">
              <a:off x="799" y="276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3" name="Line 266"/>
            <p:cNvSpPr>
              <a:spLocks noChangeShapeType="1"/>
            </p:cNvSpPr>
            <p:nvPr/>
          </p:nvSpPr>
          <p:spPr bwMode="auto">
            <a:xfrm flipV="1">
              <a:off x="751" y="2644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4" name="Line 267"/>
            <p:cNvSpPr>
              <a:spLocks noChangeShapeType="1"/>
            </p:cNvSpPr>
            <p:nvPr/>
          </p:nvSpPr>
          <p:spPr bwMode="auto">
            <a:xfrm flipV="1">
              <a:off x="703" y="254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5" name="Line 268"/>
            <p:cNvSpPr>
              <a:spLocks noChangeShapeType="1"/>
            </p:cNvSpPr>
            <p:nvPr/>
          </p:nvSpPr>
          <p:spPr bwMode="auto">
            <a:xfrm flipV="1">
              <a:off x="654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6" name="Line 269"/>
            <p:cNvSpPr>
              <a:spLocks noChangeShapeType="1"/>
            </p:cNvSpPr>
            <p:nvPr/>
          </p:nvSpPr>
          <p:spPr bwMode="auto">
            <a:xfrm flipV="1">
              <a:off x="606" y="230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7" name="Line 272"/>
            <p:cNvSpPr>
              <a:spLocks noChangeShapeType="1"/>
            </p:cNvSpPr>
            <p:nvPr/>
          </p:nvSpPr>
          <p:spPr bwMode="auto">
            <a:xfrm>
              <a:off x="558" y="2716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8" name="Line 273"/>
            <p:cNvSpPr>
              <a:spLocks noChangeShapeType="1"/>
            </p:cNvSpPr>
            <p:nvPr/>
          </p:nvSpPr>
          <p:spPr bwMode="auto">
            <a:xfrm>
              <a:off x="558" y="2813"/>
              <a:ext cx="435" cy="106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9" name="Line 274"/>
            <p:cNvSpPr>
              <a:spLocks noChangeShapeType="1"/>
            </p:cNvSpPr>
            <p:nvPr/>
          </p:nvSpPr>
          <p:spPr bwMode="auto">
            <a:xfrm>
              <a:off x="558" y="223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0" name="Line 275"/>
            <p:cNvSpPr>
              <a:spLocks noChangeShapeType="1"/>
            </p:cNvSpPr>
            <p:nvPr/>
          </p:nvSpPr>
          <p:spPr bwMode="auto">
            <a:xfrm>
              <a:off x="558" y="2329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1" name="Line 276"/>
            <p:cNvSpPr>
              <a:spLocks noChangeShapeType="1"/>
            </p:cNvSpPr>
            <p:nvPr/>
          </p:nvSpPr>
          <p:spPr bwMode="auto">
            <a:xfrm>
              <a:off x="558" y="2426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2" name="Line 277"/>
            <p:cNvSpPr>
              <a:spLocks noChangeShapeType="1"/>
            </p:cNvSpPr>
            <p:nvPr/>
          </p:nvSpPr>
          <p:spPr bwMode="auto">
            <a:xfrm>
              <a:off x="558" y="252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3" name="Line 278"/>
            <p:cNvSpPr>
              <a:spLocks noChangeShapeType="1"/>
            </p:cNvSpPr>
            <p:nvPr/>
          </p:nvSpPr>
          <p:spPr bwMode="auto">
            <a:xfrm>
              <a:off x="558" y="2620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04" name="Freeform 44"/>
          <p:cNvSpPr>
            <a:spLocks noChangeAspect="1"/>
          </p:cNvSpPr>
          <p:nvPr/>
        </p:nvSpPr>
        <p:spPr bwMode="auto">
          <a:xfrm rot="10800000">
            <a:off x="6784260" y="4464985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505" name="Freeform 44"/>
          <p:cNvSpPr>
            <a:spLocks noChangeAspect="1"/>
          </p:cNvSpPr>
          <p:nvPr/>
        </p:nvSpPr>
        <p:spPr bwMode="auto">
          <a:xfrm rot="10800000">
            <a:off x="6699895" y="3694631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 dirty="0"/>
          </a:p>
        </p:txBody>
      </p:sp>
      <p:sp>
        <p:nvSpPr>
          <p:cNvPr id="506" name="Freeform 44"/>
          <p:cNvSpPr>
            <a:spLocks noChangeAspect="1"/>
          </p:cNvSpPr>
          <p:nvPr/>
        </p:nvSpPr>
        <p:spPr bwMode="auto">
          <a:xfrm rot="10800000">
            <a:off x="6490897" y="3088369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18776" y="3767147"/>
            <a:ext cx="2829273" cy="17217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282149" y="3740126"/>
            <a:ext cx="2995598" cy="16920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7" name="Group 280"/>
          <p:cNvGrpSpPr>
            <a:grpSpLocks/>
          </p:cNvGrpSpPr>
          <p:nvPr/>
        </p:nvGrpSpPr>
        <p:grpSpPr bwMode="auto">
          <a:xfrm flipH="1">
            <a:off x="5132682" y="2936763"/>
            <a:ext cx="679525" cy="2102438"/>
            <a:chOff x="558" y="2160"/>
            <a:chExt cx="435" cy="2057"/>
          </a:xfrm>
        </p:grpSpPr>
        <p:sp>
          <p:nvSpPr>
            <p:cNvPr id="518" name="Line 258"/>
            <p:cNvSpPr>
              <a:spLocks noChangeShapeType="1"/>
            </p:cNvSpPr>
            <p:nvPr/>
          </p:nvSpPr>
          <p:spPr bwMode="auto">
            <a:xfrm flipH="1" flipV="1">
              <a:off x="993" y="3201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9" name="Line 259"/>
            <p:cNvSpPr>
              <a:spLocks noChangeShapeType="1"/>
            </p:cNvSpPr>
            <p:nvPr/>
          </p:nvSpPr>
          <p:spPr bwMode="auto">
            <a:xfrm>
              <a:off x="558" y="2813"/>
              <a:ext cx="435" cy="10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0" name="Line 260"/>
            <p:cNvSpPr>
              <a:spLocks noChangeShapeType="1"/>
            </p:cNvSpPr>
            <p:nvPr/>
          </p:nvSpPr>
          <p:spPr bwMode="auto">
            <a:xfrm>
              <a:off x="558" y="2184"/>
              <a:ext cx="435" cy="101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1" name="Line 261"/>
            <p:cNvSpPr>
              <a:spLocks noChangeShapeType="1"/>
            </p:cNvSpPr>
            <p:nvPr/>
          </p:nvSpPr>
          <p:spPr bwMode="auto">
            <a:xfrm flipH="1">
              <a:off x="558" y="2160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2" name="Line 262"/>
            <p:cNvSpPr>
              <a:spLocks noChangeShapeType="1"/>
            </p:cNvSpPr>
            <p:nvPr/>
          </p:nvSpPr>
          <p:spPr bwMode="auto">
            <a:xfrm flipV="1">
              <a:off x="945" y="31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3" name="Line 263"/>
            <p:cNvSpPr>
              <a:spLocks noChangeShapeType="1"/>
            </p:cNvSpPr>
            <p:nvPr/>
          </p:nvSpPr>
          <p:spPr bwMode="auto">
            <a:xfrm flipV="1">
              <a:off x="896" y="300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4" name="Line 264"/>
            <p:cNvSpPr>
              <a:spLocks noChangeShapeType="1"/>
            </p:cNvSpPr>
            <p:nvPr/>
          </p:nvSpPr>
          <p:spPr bwMode="auto">
            <a:xfrm flipV="1">
              <a:off x="848" y="2886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5" name="Line 265"/>
            <p:cNvSpPr>
              <a:spLocks noChangeShapeType="1"/>
            </p:cNvSpPr>
            <p:nvPr/>
          </p:nvSpPr>
          <p:spPr bwMode="auto">
            <a:xfrm flipV="1">
              <a:off x="799" y="276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6" name="Line 266"/>
            <p:cNvSpPr>
              <a:spLocks noChangeShapeType="1"/>
            </p:cNvSpPr>
            <p:nvPr/>
          </p:nvSpPr>
          <p:spPr bwMode="auto">
            <a:xfrm flipV="1">
              <a:off x="751" y="2644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7" name="Line 267"/>
            <p:cNvSpPr>
              <a:spLocks noChangeShapeType="1"/>
            </p:cNvSpPr>
            <p:nvPr/>
          </p:nvSpPr>
          <p:spPr bwMode="auto">
            <a:xfrm flipV="1">
              <a:off x="703" y="254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8" name="Line 268"/>
            <p:cNvSpPr>
              <a:spLocks noChangeShapeType="1"/>
            </p:cNvSpPr>
            <p:nvPr/>
          </p:nvSpPr>
          <p:spPr bwMode="auto">
            <a:xfrm flipV="1">
              <a:off x="654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9" name="Line 269"/>
            <p:cNvSpPr>
              <a:spLocks noChangeShapeType="1"/>
            </p:cNvSpPr>
            <p:nvPr/>
          </p:nvSpPr>
          <p:spPr bwMode="auto">
            <a:xfrm flipV="1">
              <a:off x="606" y="230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0" name="Line 272"/>
            <p:cNvSpPr>
              <a:spLocks noChangeShapeType="1"/>
            </p:cNvSpPr>
            <p:nvPr/>
          </p:nvSpPr>
          <p:spPr bwMode="auto">
            <a:xfrm>
              <a:off x="558" y="2716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1" name="Line 273"/>
            <p:cNvSpPr>
              <a:spLocks noChangeShapeType="1"/>
            </p:cNvSpPr>
            <p:nvPr/>
          </p:nvSpPr>
          <p:spPr bwMode="auto">
            <a:xfrm>
              <a:off x="558" y="2813"/>
              <a:ext cx="435" cy="106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2" name="Line 274"/>
            <p:cNvSpPr>
              <a:spLocks noChangeShapeType="1"/>
            </p:cNvSpPr>
            <p:nvPr/>
          </p:nvSpPr>
          <p:spPr bwMode="auto">
            <a:xfrm>
              <a:off x="558" y="223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3" name="Line 275"/>
            <p:cNvSpPr>
              <a:spLocks noChangeShapeType="1"/>
            </p:cNvSpPr>
            <p:nvPr/>
          </p:nvSpPr>
          <p:spPr bwMode="auto">
            <a:xfrm>
              <a:off x="558" y="2329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4" name="Line 276"/>
            <p:cNvSpPr>
              <a:spLocks noChangeShapeType="1"/>
            </p:cNvSpPr>
            <p:nvPr/>
          </p:nvSpPr>
          <p:spPr bwMode="auto">
            <a:xfrm>
              <a:off x="558" y="2426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5" name="Line 277"/>
            <p:cNvSpPr>
              <a:spLocks noChangeShapeType="1"/>
            </p:cNvSpPr>
            <p:nvPr/>
          </p:nvSpPr>
          <p:spPr bwMode="auto">
            <a:xfrm>
              <a:off x="558" y="252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6" name="Line 278"/>
            <p:cNvSpPr>
              <a:spLocks noChangeShapeType="1"/>
            </p:cNvSpPr>
            <p:nvPr/>
          </p:nvSpPr>
          <p:spPr bwMode="auto">
            <a:xfrm>
              <a:off x="558" y="2620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37" name="Freeform 44"/>
          <p:cNvSpPr>
            <a:spLocks noChangeAspect="1"/>
          </p:cNvSpPr>
          <p:nvPr/>
        </p:nvSpPr>
        <p:spPr bwMode="auto">
          <a:xfrm rot="10800000">
            <a:off x="1159111" y="2719180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538" name="Freeform 44"/>
          <p:cNvSpPr>
            <a:spLocks noChangeAspect="1"/>
          </p:cNvSpPr>
          <p:nvPr/>
        </p:nvSpPr>
        <p:spPr bwMode="auto">
          <a:xfrm rot="10800000">
            <a:off x="450093" y="3637110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539" name="Freeform 44"/>
          <p:cNvSpPr>
            <a:spLocks noChangeAspect="1"/>
          </p:cNvSpPr>
          <p:nvPr/>
        </p:nvSpPr>
        <p:spPr bwMode="auto">
          <a:xfrm rot="10800000">
            <a:off x="698814" y="4286812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540" name="Freeform 44"/>
          <p:cNvSpPr>
            <a:spLocks noChangeAspect="1"/>
          </p:cNvSpPr>
          <p:nvPr/>
        </p:nvSpPr>
        <p:spPr bwMode="auto">
          <a:xfrm rot="10800000">
            <a:off x="524910" y="2928205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541" name="Freeform 44"/>
          <p:cNvSpPr>
            <a:spLocks noChangeAspect="1"/>
          </p:cNvSpPr>
          <p:nvPr/>
        </p:nvSpPr>
        <p:spPr bwMode="auto">
          <a:xfrm rot="10800000">
            <a:off x="5996295" y="3002993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542" name="Freeform 44"/>
          <p:cNvSpPr>
            <a:spLocks noChangeAspect="1"/>
          </p:cNvSpPr>
          <p:nvPr/>
        </p:nvSpPr>
        <p:spPr bwMode="auto">
          <a:xfrm rot="10800000">
            <a:off x="4112073" y="2782236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706710" y="3748489"/>
            <a:ext cx="599664" cy="105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91"/>
          <p:cNvGrpSpPr>
            <a:grpSpLocks/>
          </p:cNvGrpSpPr>
          <p:nvPr/>
        </p:nvGrpSpPr>
        <p:grpSpPr bwMode="auto">
          <a:xfrm>
            <a:off x="4569483" y="3637110"/>
            <a:ext cx="381000" cy="746423"/>
            <a:chOff x="473" y="2348"/>
            <a:chExt cx="423" cy="776"/>
          </a:xfrm>
        </p:grpSpPr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2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3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4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59965" y="5432170"/>
            <a:ext cx="2404814" cy="32610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480" idx="1"/>
          </p:cNvCxnSpPr>
          <p:nvPr/>
        </p:nvCxnSpPr>
        <p:spPr>
          <a:xfrm flipH="1">
            <a:off x="2334942" y="5495994"/>
            <a:ext cx="2213107" cy="32036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340827" y="8686800"/>
            <a:ext cx="499270" cy="128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76"/>
          <p:cNvGrpSpPr>
            <a:grpSpLocks/>
          </p:cNvGrpSpPr>
          <p:nvPr/>
        </p:nvGrpSpPr>
        <p:grpSpPr bwMode="auto">
          <a:xfrm>
            <a:off x="2916855" y="4691947"/>
            <a:ext cx="1275876" cy="1057975"/>
            <a:chOff x="896" y="902"/>
            <a:chExt cx="1113" cy="1016"/>
          </a:xfrm>
        </p:grpSpPr>
        <p:sp>
          <p:nvSpPr>
            <p:cNvPr id="144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5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6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7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8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9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0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1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2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7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8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1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3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6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67" name="Group 76"/>
          <p:cNvGrpSpPr>
            <a:grpSpLocks/>
          </p:cNvGrpSpPr>
          <p:nvPr/>
        </p:nvGrpSpPr>
        <p:grpSpPr bwMode="auto">
          <a:xfrm>
            <a:off x="5009895" y="5838514"/>
            <a:ext cx="1021091" cy="1057975"/>
            <a:chOff x="896" y="902"/>
            <a:chExt cx="1113" cy="1016"/>
          </a:xfrm>
        </p:grpSpPr>
        <p:sp>
          <p:nvSpPr>
            <p:cNvPr id="168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9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0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1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2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3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5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6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7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8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9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0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1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2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3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4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5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6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7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8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9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0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15" name="Group 76"/>
          <p:cNvGrpSpPr>
            <a:grpSpLocks/>
          </p:cNvGrpSpPr>
          <p:nvPr/>
        </p:nvGrpSpPr>
        <p:grpSpPr bwMode="auto">
          <a:xfrm>
            <a:off x="2752507" y="6533710"/>
            <a:ext cx="1275876" cy="1057975"/>
            <a:chOff x="896" y="902"/>
            <a:chExt cx="1113" cy="1016"/>
          </a:xfrm>
        </p:grpSpPr>
        <p:sp>
          <p:nvSpPr>
            <p:cNvPr id="216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7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8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9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0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1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2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3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4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5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6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7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8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4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9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0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1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2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3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44" name="Group 91"/>
          <p:cNvGrpSpPr>
            <a:grpSpLocks noChangeAspect="1"/>
          </p:cNvGrpSpPr>
          <p:nvPr/>
        </p:nvGrpSpPr>
        <p:grpSpPr bwMode="auto">
          <a:xfrm>
            <a:off x="1621750" y="4534219"/>
            <a:ext cx="390453" cy="1221399"/>
            <a:chOff x="473" y="2348"/>
            <a:chExt cx="423" cy="776"/>
          </a:xfrm>
          <a:solidFill>
            <a:srgbClr val="996633"/>
          </a:solidFill>
        </p:grpSpPr>
        <p:sp>
          <p:nvSpPr>
            <p:cNvPr id="245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000" dirty="0"/>
                <a:t>TREE</a:t>
              </a:r>
            </a:p>
          </p:txBody>
        </p:sp>
        <p:sp>
          <p:nvSpPr>
            <p:cNvPr id="247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70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Craig</cp:lastModifiedBy>
  <cp:revision>189</cp:revision>
  <dcterms:created xsi:type="dcterms:W3CDTF">2002-08-21T12:11:08Z</dcterms:created>
  <dcterms:modified xsi:type="dcterms:W3CDTF">2016-10-21T20:09:29Z</dcterms:modified>
  <cp:category>Shooting</cp:category>
</cp:coreProperties>
</file>