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1" r:id="rId7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280" y="22"/>
      </p:cViewPr>
      <p:guideLst>
        <p:guide orient="horz" pos="302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436027-4CD3-6548-B311-7CD186F2E91F}" type="datetimeFigureOut">
              <a:rPr lang="en-US"/>
              <a:pPr>
                <a:defRPr/>
              </a:pPr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85800"/>
            <a:ext cx="2613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62DCDF-6E18-D34B-A301-1E95487B1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3D47F3-EE0D-F94F-B8D0-18D083386C3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C7E324-F7AD-1B49-93FA-28035C5BCF0E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D50508-E9EC-FB42-A0A1-B975F02D4A6C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AF221-283D-8D4E-A14B-245072B0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145FB-211C-1445-B8C4-D20003FBC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DEB3C-395A-9047-A5CA-63A5D6BE6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28A11-2501-1D41-A044-EC21791D9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5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F809C-F228-7E46-AC1D-2A33879C2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7DAD1-D0CB-E147-9E06-23037BF88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50803-B0E1-C74D-989C-68F699985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F6062-13EC-9742-BBBA-F3F881C67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A49D0-BADF-0546-9E80-BF9C692ED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183AB-C48D-9848-8286-779B2BC1F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8D8D-8B41-DF4F-9E8B-A4827AE91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B578DEB2-D530-6D4E-9EF7-E0A86A5D5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utoShape 673"/>
          <p:cNvSpPr>
            <a:spLocks noChangeArrowheads="1"/>
          </p:cNvSpPr>
          <p:nvPr/>
        </p:nvSpPr>
        <p:spPr bwMode="auto">
          <a:xfrm>
            <a:off x="3500503" y="5487496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4" name="AutoShape 673"/>
          <p:cNvSpPr>
            <a:spLocks noChangeArrowheads="1"/>
          </p:cNvSpPr>
          <p:nvPr/>
        </p:nvSpPr>
        <p:spPr bwMode="auto">
          <a:xfrm>
            <a:off x="3841076" y="5487496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5" name="AutoShape 673"/>
          <p:cNvSpPr>
            <a:spLocks noChangeArrowheads="1"/>
          </p:cNvSpPr>
          <p:nvPr/>
        </p:nvSpPr>
        <p:spPr bwMode="auto">
          <a:xfrm>
            <a:off x="3843601" y="5140890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191" name="Group 288"/>
          <p:cNvGrpSpPr>
            <a:grpSpLocks/>
          </p:cNvGrpSpPr>
          <p:nvPr/>
        </p:nvGrpSpPr>
        <p:grpSpPr bwMode="auto">
          <a:xfrm>
            <a:off x="5958525" y="5144106"/>
            <a:ext cx="144227" cy="588770"/>
            <a:chOff x="384" y="816"/>
            <a:chExt cx="140" cy="541"/>
          </a:xfrm>
        </p:grpSpPr>
        <p:sp>
          <p:nvSpPr>
            <p:cNvPr id="19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781" flipH="1">
            <a:off x="3830178" y="5175780"/>
            <a:ext cx="2329276" cy="1646444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77269"/>
              </p:ext>
            </p:extLst>
          </p:nvPr>
        </p:nvGraphicFramePr>
        <p:xfrm>
          <a:off x="152400" y="152400"/>
          <a:ext cx="7010400" cy="3213926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V for Vampire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Stage Procedures:  At the start signal engage all targets as they become visible.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8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Start Position: 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Standing facing down range with heals on x’s per ready condition 8.1 and 8.2.</a:t>
                      </a: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STRINGS: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SCORING:              Comstock - 32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TARGETS:	       11 targets, 10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SCORED HITS:      Best 2 per target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START-STOP: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RULES:	       Current USPSA Rulebook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COURSE DESIGNER:  ALAN FEUCHT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Setup Notes:  Cobwebs to be strung over head in alleys and in ports.  Texas Star and poppers to be painted orange.  Other stage dressing as needed to make a fear-provoking stage.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331864" y="90632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XX</a:t>
            </a:r>
          </a:p>
        </p:txBody>
      </p:sp>
      <p:sp>
        <p:nvSpPr>
          <p:cNvPr id="76" name="Line 31"/>
          <p:cNvSpPr>
            <a:spLocks noChangeShapeType="1"/>
          </p:cNvSpPr>
          <p:nvPr/>
        </p:nvSpPr>
        <p:spPr bwMode="auto">
          <a:xfrm>
            <a:off x="3962399" y="360954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>
            <a:off x="3962399" y="3838145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 flipH="1">
            <a:off x="3816698" y="3838144"/>
            <a:ext cx="152400" cy="2007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H="1">
            <a:off x="3962399" y="3699645"/>
            <a:ext cx="228600" cy="1384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31"/>
          <p:cNvSpPr>
            <a:spLocks noChangeShapeType="1"/>
          </p:cNvSpPr>
          <p:nvPr/>
        </p:nvSpPr>
        <p:spPr bwMode="auto">
          <a:xfrm flipH="1" flipV="1">
            <a:off x="3733798" y="3754243"/>
            <a:ext cx="228599" cy="769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886199" y="3442857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076699" y="3962356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3728774" y="3962356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57503" y="3609545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3598983" y="3637053"/>
            <a:ext cx="152400" cy="16668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82" name="Group 288"/>
          <p:cNvGrpSpPr>
            <a:grpSpLocks/>
          </p:cNvGrpSpPr>
          <p:nvPr/>
        </p:nvGrpSpPr>
        <p:grpSpPr bwMode="auto">
          <a:xfrm>
            <a:off x="6226456" y="3591071"/>
            <a:ext cx="152400" cy="588770"/>
            <a:chOff x="384" y="816"/>
            <a:chExt cx="140" cy="541"/>
          </a:xfrm>
        </p:grpSpPr>
        <p:sp>
          <p:nvSpPr>
            <p:cNvPr id="8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2"/>
          <p:cNvGrpSpPr>
            <a:grpSpLocks/>
          </p:cNvGrpSpPr>
          <p:nvPr/>
        </p:nvGrpSpPr>
        <p:grpSpPr bwMode="auto">
          <a:xfrm flipH="1">
            <a:off x="2601771" y="3876961"/>
            <a:ext cx="152400" cy="580135"/>
            <a:chOff x="384" y="816"/>
            <a:chExt cx="140" cy="541"/>
          </a:xfrm>
        </p:grpSpPr>
        <p:sp>
          <p:nvSpPr>
            <p:cNvPr id="9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/>
          <p:cNvGrpSpPr>
            <a:grpSpLocks/>
          </p:cNvGrpSpPr>
          <p:nvPr/>
        </p:nvGrpSpPr>
        <p:grpSpPr bwMode="auto">
          <a:xfrm flipH="1">
            <a:off x="2364421" y="4051789"/>
            <a:ext cx="152400" cy="580135"/>
            <a:chOff x="384" y="816"/>
            <a:chExt cx="140" cy="541"/>
          </a:xfrm>
        </p:grpSpPr>
        <p:sp>
          <p:nvSpPr>
            <p:cNvPr id="9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2"/>
          <p:cNvGrpSpPr>
            <a:grpSpLocks/>
          </p:cNvGrpSpPr>
          <p:nvPr/>
        </p:nvGrpSpPr>
        <p:grpSpPr bwMode="auto">
          <a:xfrm flipH="1">
            <a:off x="1660326" y="4983436"/>
            <a:ext cx="152400" cy="580135"/>
            <a:chOff x="384" y="816"/>
            <a:chExt cx="140" cy="541"/>
          </a:xfrm>
        </p:grpSpPr>
        <p:sp>
          <p:nvSpPr>
            <p:cNvPr id="9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63348" y="3565498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107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8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9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77348" y="3481606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115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7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9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994109" y="4132172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187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8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9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03" name="Freeform 639"/>
          <p:cNvSpPr>
            <a:spLocks/>
          </p:cNvSpPr>
          <p:nvPr/>
        </p:nvSpPr>
        <p:spPr bwMode="auto">
          <a:xfrm rot="19509091" flipH="1">
            <a:off x="6144651" y="5816773"/>
            <a:ext cx="506413" cy="180975"/>
          </a:xfrm>
          <a:custGeom>
            <a:avLst/>
            <a:gdLst>
              <a:gd name="T0" fmla="*/ 228 w 319"/>
              <a:gd name="T1" fmla="*/ 114 h 114"/>
              <a:gd name="T2" fmla="*/ 31 w 319"/>
              <a:gd name="T3" fmla="*/ 85 h 114"/>
              <a:gd name="T4" fmla="*/ 16 w 319"/>
              <a:gd name="T5" fmla="*/ 66 h 114"/>
              <a:gd name="T6" fmla="*/ 39 w 319"/>
              <a:gd name="T7" fmla="*/ 48 h 114"/>
              <a:gd name="T8" fmla="*/ 0 w 319"/>
              <a:gd name="T9" fmla="*/ 40 h 114"/>
              <a:gd name="T10" fmla="*/ 22 w 319"/>
              <a:gd name="T11" fmla="*/ 19 h 114"/>
              <a:gd name="T12" fmla="*/ 67 w 319"/>
              <a:gd name="T13" fmla="*/ 24 h 114"/>
              <a:gd name="T14" fmla="*/ 88 w 319"/>
              <a:gd name="T15" fmla="*/ 4 h 114"/>
              <a:gd name="T16" fmla="*/ 115 w 319"/>
              <a:gd name="T17" fmla="*/ 0 h 114"/>
              <a:gd name="T18" fmla="*/ 300 w 319"/>
              <a:gd name="T19" fmla="*/ 31 h 114"/>
              <a:gd name="T20" fmla="*/ 319 w 319"/>
              <a:gd name="T21" fmla="*/ 60 h 114"/>
              <a:gd name="T22" fmla="*/ 283 w 319"/>
              <a:gd name="T23" fmla="*/ 109 h 114"/>
              <a:gd name="T24" fmla="*/ 228 w 319"/>
              <a:gd name="T25" fmla="*/ 114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9"/>
              <a:gd name="T40" fmla="*/ 0 h 114"/>
              <a:gd name="T41" fmla="*/ 319 w 319"/>
              <a:gd name="T42" fmla="*/ 114 h 1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9" h="114">
                <a:moveTo>
                  <a:pt x="228" y="114"/>
                </a:moveTo>
                <a:lnTo>
                  <a:pt x="31" y="85"/>
                </a:lnTo>
                <a:lnTo>
                  <a:pt x="16" y="66"/>
                </a:lnTo>
                <a:lnTo>
                  <a:pt x="39" y="48"/>
                </a:lnTo>
                <a:lnTo>
                  <a:pt x="0" y="40"/>
                </a:lnTo>
                <a:lnTo>
                  <a:pt x="22" y="19"/>
                </a:lnTo>
                <a:lnTo>
                  <a:pt x="67" y="24"/>
                </a:lnTo>
                <a:lnTo>
                  <a:pt x="88" y="4"/>
                </a:lnTo>
                <a:lnTo>
                  <a:pt x="115" y="0"/>
                </a:lnTo>
                <a:lnTo>
                  <a:pt x="300" y="31"/>
                </a:lnTo>
                <a:lnTo>
                  <a:pt x="319" y="60"/>
                </a:lnTo>
                <a:lnTo>
                  <a:pt x="283" y="109"/>
                </a:lnTo>
                <a:lnTo>
                  <a:pt x="228" y="114"/>
                </a:lnTo>
                <a:close/>
              </a:path>
            </a:pathLst>
          </a:custGeom>
          <a:solidFill>
            <a:srgbClr val="EBB884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" name="Freeform 639"/>
          <p:cNvSpPr>
            <a:spLocks/>
          </p:cNvSpPr>
          <p:nvPr/>
        </p:nvSpPr>
        <p:spPr bwMode="auto">
          <a:xfrm rot="19509091" flipH="1">
            <a:off x="6256110" y="5940596"/>
            <a:ext cx="506413" cy="180975"/>
          </a:xfrm>
          <a:custGeom>
            <a:avLst/>
            <a:gdLst>
              <a:gd name="T0" fmla="*/ 228 w 319"/>
              <a:gd name="T1" fmla="*/ 114 h 114"/>
              <a:gd name="T2" fmla="*/ 31 w 319"/>
              <a:gd name="T3" fmla="*/ 85 h 114"/>
              <a:gd name="T4" fmla="*/ 16 w 319"/>
              <a:gd name="T5" fmla="*/ 66 h 114"/>
              <a:gd name="T6" fmla="*/ 39 w 319"/>
              <a:gd name="T7" fmla="*/ 48 h 114"/>
              <a:gd name="T8" fmla="*/ 0 w 319"/>
              <a:gd name="T9" fmla="*/ 40 h 114"/>
              <a:gd name="T10" fmla="*/ 22 w 319"/>
              <a:gd name="T11" fmla="*/ 19 h 114"/>
              <a:gd name="T12" fmla="*/ 67 w 319"/>
              <a:gd name="T13" fmla="*/ 24 h 114"/>
              <a:gd name="T14" fmla="*/ 88 w 319"/>
              <a:gd name="T15" fmla="*/ 4 h 114"/>
              <a:gd name="T16" fmla="*/ 115 w 319"/>
              <a:gd name="T17" fmla="*/ 0 h 114"/>
              <a:gd name="T18" fmla="*/ 300 w 319"/>
              <a:gd name="T19" fmla="*/ 31 h 114"/>
              <a:gd name="T20" fmla="*/ 319 w 319"/>
              <a:gd name="T21" fmla="*/ 60 h 114"/>
              <a:gd name="T22" fmla="*/ 283 w 319"/>
              <a:gd name="T23" fmla="*/ 109 h 114"/>
              <a:gd name="T24" fmla="*/ 228 w 319"/>
              <a:gd name="T25" fmla="*/ 114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9"/>
              <a:gd name="T40" fmla="*/ 0 h 114"/>
              <a:gd name="T41" fmla="*/ 319 w 319"/>
              <a:gd name="T42" fmla="*/ 114 h 1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9" h="114">
                <a:moveTo>
                  <a:pt x="228" y="114"/>
                </a:moveTo>
                <a:lnTo>
                  <a:pt x="31" y="85"/>
                </a:lnTo>
                <a:lnTo>
                  <a:pt x="16" y="66"/>
                </a:lnTo>
                <a:lnTo>
                  <a:pt x="39" y="48"/>
                </a:lnTo>
                <a:lnTo>
                  <a:pt x="0" y="40"/>
                </a:lnTo>
                <a:lnTo>
                  <a:pt x="22" y="19"/>
                </a:lnTo>
                <a:lnTo>
                  <a:pt x="67" y="24"/>
                </a:lnTo>
                <a:lnTo>
                  <a:pt x="88" y="4"/>
                </a:lnTo>
                <a:lnTo>
                  <a:pt x="115" y="0"/>
                </a:lnTo>
                <a:lnTo>
                  <a:pt x="300" y="31"/>
                </a:lnTo>
                <a:lnTo>
                  <a:pt x="319" y="60"/>
                </a:lnTo>
                <a:lnTo>
                  <a:pt x="283" y="109"/>
                </a:lnTo>
                <a:lnTo>
                  <a:pt x="228" y="114"/>
                </a:lnTo>
                <a:close/>
              </a:path>
            </a:pathLst>
          </a:custGeom>
          <a:solidFill>
            <a:srgbClr val="EBB884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" name="Freeform 139"/>
          <p:cNvSpPr>
            <a:spLocks/>
          </p:cNvSpPr>
          <p:nvPr/>
        </p:nvSpPr>
        <p:spPr bwMode="auto">
          <a:xfrm rot="2039407">
            <a:off x="926180" y="5746130"/>
            <a:ext cx="506413" cy="180975"/>
          </a:xfrm>
          <a:custGeom>
            <a:avLst/>
            <a:gdLst>
              <a:gd name="T0" fmla="*/ 228 w 319"/>
              <a:gd name="T1" fmla="*/ 114 h 114"/>
              <a:gd name="T2" fmla="*/ 31 w 319"/>
              <a:gd name="T3" fmla="*/ 85 h 114"/>
              <a:gd name="T4" fmla="*/ 16 w 319"/>
              <a:gd name="T5" fmla="*/ 66 h 114"/>
              <a:gd name="T6" fmla="*/ 39 w 319"/>
              <a:gd name="T7" fmla="*/ 48 h 114"/>
              <a:gd name="T8" fmla="*/ 0 w 319"/>
              <a:gd name="T9" fmla="*/ 40 h 114"/>
              <a:gd name="T10" fmla="*/ 22 w 319"/>
              <a:gd name="T11" fmla="*/ 19 h 114"/>
              <a:gd name="T12" fmla="*/ 67 w 319"/>
              <a:gd name="T13" fmla="*/ 24 h 114"/>
              <a:gd name="T14" fmla="*/ 88 w 319"/>
              <a:gd name="T15" fmla="*/ 4 h 114"/>
              <a:gd name="T16" fmla="*/ 115 w 319"/>
              <a:gd name="T17" fmla="*/ 0 h 114"/>
              <a:gd name="T18" fmla="*/ 300 w 319"/>
              <a:gd name="T19" fmla="*/ 31 h 114"/>
              <a:gd name="T20" fmla="*/ 319 w 319"/>
              <a:gd name="T21" fmla="*/ 60 h 114"/>
              <a:gd name="T22" fmla="*/ 283 w 319"/>
              <a:gd name="T23" fmla="*/ 109 h 114"/>
              <a:gd name="T24" fmla="*/ 228 w 319"/>
              <a:gd name="T25" fmla="*/ 114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9"/>
              <a:gd name="T40" fmla="*/ 0 h 114"/>
              <a:gd name="T41" fmla="*/ 319 w 319"/>
              <a:gd name="T42" fmla="*/ 114 h 1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9" h="114">
                <a:moveTo>
                  <a:pt x="228" y="114"/>
                </a:moveTo>
                <a:lnTo>
                  <a:pt x="31" y="85"/>
                </a:lnTo>
                <a:lnTo>
                  <a:pt x="16" y="66"/>
                </a:lnTo>
                <a:lnTo>
                  <a:pt x="39" y="48"/>
                </a:lnTo>
                <a:lnTo>
                  <a:pt x="0" y="40"/>
                </a:lnTo>
                <a:lnTo>
                  <a:pt x="22" y="19"/>
                </a:lnTo>
                <a:lnTo>
                  <a:pt x="67" y="24"/>
                </a:lnTo>
                <a:lnTo>
                  <a:pt x="88" y="4"/>
                </a:lnTo>
                <a:lnTo>
                  <a:pt x="115" y="0"/>
                </a:lnTo>
                <a:lnTo>
                  <a:pt x="300" y="31"/>
                </a:lnTo>
                <a:lnTo>
                  <a:pt x="319" y="60"/>
                </a:lnTo>
                <a:lnTo>
                  <a:pt x="283" y="109"/>
                </a:lnTo>
                <a:lnTo>
                  <a:pt x="228" y="114"/>
                </a:lnTo>
                <a:close/>
              </a:path>
            </a:pathLst>
          </a:custGeom>
          <a:solidFill>
            <a:srgbClr val="EBB884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Freeform 139"/>
          <p:cNvSpPr>
            <a:spLocks/>
          </p:cNvSpPr>
          <p:nvPr/>
        </p:nvSpPr>
        <p:spPr bwMode="auto">
          <a:xfrm rot="2039407">
            <a:off x="1126881" y="5673961"/>
            <a:ext cx="506413" cy="180975"/>
          </a:xfrm>
          <a:custGeom>
            <a:avLst/>
            <a:gdLst>
              <a:gd name="T0" fmla="*/ 228 w 319"/>
              <a:gd name="T1" fmla="*/ 114 h 114"/>
              <a:gd name="T2" fmla="*/ 31 w 319"/>
              <a:gd name="T3" fmla="*/ 85 h 114"/>
              <a:gd name="T4" fmla="*/ 16 w 319"/>
              <a:gd name="T5" fmla="*/ 66 h 114"/>
              <a:gd name="T6" fmla="*/ 39 w 319"/>
              <a:gd name="T7" fmla="*/ 48 h 114"/>
              <a:gd name="T8" fmla="*/ 0 w 319"/>
              <a:gd name="T9" fmla="*/ 40 h 114"/>
              <a:gd name="T10" fmla="*/ 22 w 319"/>
              <a:gd name="T11" fmla="*/ 19 h 114"/>
              <a:gd name="T12" fmla="*/ 67 w 319"/>
              <a:gd name="T13" fmla="*/ 24 h 114"/>
              <a:gd name="T14" fmla="*/ 88 w 319"/>
              <a:gd name="T15" fmla="*/ 4 h 114"/>
              <a:gd name="T16" fmla="*/ 115 w 319"/>
              <a:gd name="T17" fmla="*/ 0 h 114"/>
              <a:gd name="T18" fmla="*/ 300 w 319"/>
              <a:gd name="T19" fmla="*/ 31 h 114"/>
              <a:gd name="T20" fmla="*/ 319 w 319"/>
              <a:gd name="T21" fmla="*/ 60 h 114"/>
              <a:gd name="T22" fmla="*/ 283 w 319"/>
              <a:gd name="T23" fmla="*/ 109 h 114"/>
              <a:gd name="T24" fmla="*/ 228 w 319"/>
              <a:gd name="T25" fmla="*/ 114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9"/>
              <a:gd name="T40" fmla="*/ 0 h 114"/>
              <a:gd name="T41" fmla="*/ 319 w 319"/>
              <a:gd name="T42" fmla="*/ 114 h 1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9" h="114">
                <a:moveTo>
                  <a:pt x="228" y="114"/>
                </a:moveTo>
                <a:lnTo>
                  <a:pt x="31" y="85"/>
                </a:lnTo>
                <a:lnTo>
                  <a:pt x="16" y="66"/>
                </a:lnTo>
                <a:lnTo>
                  <a:pt x="39" y="48"/>
                </a:lnTo>
                <a:lnTo>
                  <a:pt x="0" y="40"/>
                </a:lnTo>
                <a:lnTo>
                  <a:pt x="22" y="19"/>
                </a:lnTo>
                <a:lnTo>
                  <a:pt x="67" y="24"/>
                </a:lnTo>
                <a:lnTo>
                  <a:pt x="88" y="4"/>
                </a:lnTo>
                <a:lnTo>
                  <a:pt x="115" y="0"/>
                </a:lnTo>
                <a:lnTo>
                  <a:pt x="300" y="31"/>
                </a:lnTo>
                <a:lnTo>
                  <a:pt x="319" y="60"/>
                </a:lnTo>
                <a:lnTo>
                  <a:pt x="283" y="109"/>
                </a:lnTo>
                <a:lnTo>
                  <a:pt x="228" y="114"/>
                </a:lnTo>
                <a:close/>
              </a:path>
            </a:pathLst>
          </a:custGeom>
          <a:solidFill>
            <a:srgbClr val="EBB884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AutoShape 673"/>
          <p:cNvSpPr>
            <a:spLocks noChangeArrowheads="1"/>
          </p:cNvSpPr>
          <p:nvPr/>
        </p:nvSpPr>
        <p:spPr bwMode="auto">
          <a:xfrm>
            <a:off x="6172200" y="5897617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2" name="Freeform 298"/>
          <p:cNvSpPr>
            <a:spLocks/>
          </p:cNvSpPr>
          <p:nvPr/>
        </p:nvSpPr>
        <p:spPr bwMode="auto">
          <a:xfrm rot="156993" flipH="1">
            <a:off x="1495781" y="5144461"/>
            <a:ext cx="2145408" cy="1538241"/>
          </a:xfrm>
          <a:custGeom>
            <a:avLst/>
            <a:gdLst>
              <a:gd name="T0" fmla="*/ 0 w 168"/>
              <a:gd name="T1" fmla="*/ 60 h 1194"/>
              <a:gd name="T2" fmla="*/ 39 w 168"/>
              <a:gd name="T3" fmla="*/ 0 h 1194"/>
              <a:gd name="T4" fmla="*/ 39 w 168"/>
              <a:gd name="T5" fmla="*/ 78 h 1194"/>
              <a:gd name="T6" fmla="*/ 0 w 168"/>
              <a:gd name="T7" fmla="*/ 152 h 1194"/>
              <a:gd name="T8" fmla="*/ 0 w 168"/>
              <a:gd name="T9" fmla="*/ 6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AutoShape 673"/>
          <p:cNvSpPr>
            <a:spLocks noChangeArrowheads="1"/>
          </p:cNvSpPr>
          <p:nvPr/>
        </p:nvSpPr>
        <p:spPr bwMode="auto">
          <a:xfrm>
            <a:off x="1357148" y="5679904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1" name="Freeform 298"/>
          <p:cNvSpPr>
            <a:spLocks/>
          </p:cNvSpPr>
          <p:nvPr/>
        </p:nvSpPr>
        <p:spPr bwMode="auto">
          <a:xfrm rot="449232" flipH="1">
            <a:off x="1224317" y="6058685"/>
            <a:ext cx="2261444" cy="1534116"/>
          </a:xfrm>
          <a:custGeom>
            <a:avLst/>
            <a:gdLst>
              <a:gd name="T0" fmla="*/ 0 w 168"/>
              <a:gd name="T1" fmla="*/ 60 h 1194"/>
              <a:gd name="T2" fmla="*/ 39 w 168"/>
              <a:gd name="T3" fmla="*/ 0 h 1194"/>
              <a:gd name="T4" fmla="*/ 39 w 168"/>
              <a:gd name="T5" fmla="*/ 78 h 1194"/>
              <a:gd name="T6" fmla="*/ 0 w 168"/>
              <a:gd name="T7" fmla="*/ 152 h 1194"/>
              <a:gd name="T8" fmla="*/ 0 w 168"/>
              <a:gd name="T9" fmla="*/ 6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62399" y="6056630"/>
            <a:ext cx="2579344" cy="1753005"/>
          </a:xfrm>
          <a:prstGeom prst="rect">
            <a:avLst/>
          </a:prstGeom>
        </p:spPr>
      </p:pic>
      <p:sp>
        <p:nvSpPr>
          <p:cNvPr id="217" name="Freeform 221"/>
          <p:cNvSpPr>
            <a:spLocks/>
          </p:cNvSpPr>
          <p:nvPr/>
        </p:nvSpPr>
        <p:spPr bwMode="auto">
          <a:xfrm flipH="1">
            <a:off x="4994816" y="5697595"/>
            <a:ext cx="164896" cy="421079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bg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Freeform 221"/>
          <p:cNvSpPr>
            <a:spLocks/>
          </p:cNvSpPr>
          <p:nvPr/>
        </p:nvSpPr>
        <p:spPr bwMode="auto">
          <a:xfrm>
            <a:off x="2336942" y="5522337"/>
            <a:ext cx="141403" cy="421079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bg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98983" y="6717457"/>
            <a:ext cx="249114" cy="13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721663" y="6018008"/>
            <a:ext cx="132075" cy="73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1278513" y="6090160"/>
            <a:ext cx="454568" cy="29264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76502" y="7721818"/>
            <a:ext cx="196424" cy="1574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020210" y="7809635"/>
            <a:ext cx="18389" cy="1486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56377" y="9296400"/>
            <a:ext cx="8822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288"/>
          <p:cNvGrpSpPr>
            <a:grpSpLocks/>
          </p:cNvGrpSpPr>
          <p:nvPr/>
        </p:nvGrpSpPr>
        <p:grpSpPr bwMode="auto">
          <a:xfrm>
            <a:off x="6448138" y="6699025"/>
            <a:ext cx="152400" cy="588770"/>
            <a:chOff x="384" y="816"/>
            <a:chExt cx="140" cy="541"/>
          </a:xfrm>
        </p:grpSpPr>
        <p:sp>
          <p:nvSpPr>
            <p:cNvPr id="8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334736" y="4020185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223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4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5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139316" y="3813410"/>
            <a:ext cx="142987" cy="506174"/>
            <a:chOff x="238013" y="4294426"/>
            <a:chExt cx="364851" cy="1055927"/>
          </a:xfrm>
          <a:solidFill>
            <a:srgbClr val="FFC000"/>
          </a:solidFill>
        </p:grpSpPr>
        <p:sp>
          <p:nvSpPr>
            <p:cNvPr id="228" name="Oval 724"/>
            <p:cNvSpPr>
              <a:spLocks noChangeArrowheads="1"/>
            </p:cNvSpPr>
            <p:nvPr/>
          </p:nvSpPr>
          <p:spPr bwMode="auto">
            <a:xfrm>
              <a:off x="333026" y="4294426"/>
              <a:ext cx="174824" cy="14061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9" name="Oval 725"/>
            <p:cNvSpPr>
              <a:spLocks noChangeArrowheads="1"/>
            </p:cNvSpPr>
            <p:nvPr/>
          </p:nvSpPr>
          <p:spPr bwMode="auto">
            <a:xfrm>
              <a:off x="238013" y="4509326"/>
              <a:ext cx="364851" cy="29183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0" name="Freeform 726"/>
            <p:cNvSpPr>
              <a:spLocks/>
            </p:cNvSpPr>
            <p:nvPr/>
          </p:nvSpPr>
          <p:spPr bwMode="auto">
            <a:xfrm>
              <a:off x="291220" y="4753409"/>
              <a:ext cx="258436" cy="596944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727"/>
            <p:cNvSpPr>
              <a:spLocks noChangeArrowheads="1"/>
            </p:cNvSpPr>
            <p:nvPr/>
          </p:nvSpPr>
          <p:spPr bwMode="auto">
            <a:xfrm>
              <a:off x="329226" y="4368712"/>
              <a:ext cx="178625" cy="1512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3" name="AutoShape 673"/>
          <p:cNvSpPr>
            <a:spLocks noChangeArrowheads="1"/>
          </p:cNvSpPr>
          <p:nvPr/>
        </p:nvSpPr>
        <p:spPr bwMode="auto">
          <a:xfrm>
            <a:off x="3503028" y="5140890"/>
            <a:ext cx="233830" cy="445464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195" name="Group 292"/>
          <p:cNvGrpSpPr>
            <a:grpSpLocks/>
          </p:cNvGrpSpPr>
          <p:nvPr/>
        </p:nvGrpSpPr>
        <p:grpSpPr bwMode="auto">
          <a:xfrm flipH="1">
            <a:off x="1216830" y="6327126"/>
            <a:ext cx="152400" cy="580135"/>
            <a:chOff x="384" y="816"/>
            <a:chExt cx="140" cy="541"/>
          </a:xfrm>
        </p:grpSpPr>
        <p:sp>
          <p:nvSpPr>
            <p:cNvPr id="19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45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49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53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5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55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56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140 w 89"/>
                      <a:gd name="T1" fmla="*/ 3 h 328"/>
                      <a:gd name="T2" fmla="*/ 296 w 89"/>
                      <a:gd name="T3" fmla="*/ 0 h 328"/>
                      <a:gd name="T4" fmla="*/ 296 w 89"/>
                      <a:gd name="T5" fmla="*/ 10 h 328"/>
                      <a:gd name="T6" fmla="*/ 362 w 89"/>
                      <a:gd name="T7" fmla="*/ 10 h 328"/>
                      <a:gd name="T8" fmla="*/ 407 w 89"/>
                      <a:gd name="T9" fmla="*/ 13 h 328"/>
                      <a:gd name="T10" fmla="*/ 407 w 89"/>
                      <a:gd name="T11" fmla="*/ 40 h 328"/>
                      <a:gd name="T12" fmla="*/ 344 w 89"/>
                      <a:gd name="T13" fmla="*/ 50 h 328"/>
                      <a:gd name="T14" fmla="*/ 99 w 89"/>
                      <a:gd name="T15" fmla="*/ 56 h 328"/>
                      <a:gd name="T16" fmla="*/ 0 w 89"/>
                      <a:gd name="T17" fmla="*/ 46 h 328"/>
                      <a:gd name="T18" fmla="*/ 0 w 89"/>
                      <a:gd name="T19" fmla="*/ 19 h 328"/>
                      <a:gd name="T20" fmla="*/ 69 w 89"/>
                      <a:gd name="T21" fmla="*/ 14 h 328"/>
                      <a:gd name="T22" fmla="*/ 145 w 89"/>
                      <a:gd name="T23" fmla="*/ 13 h 328"/>
                      <a:gd name="T24" fmla="*/ 145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57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50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51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2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6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47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48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3074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3075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6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43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44 w 264"/>
                <a:gd name="T1" fmla="*/ 807 h 366"/>
                <a:gd name="T2" fmla="*/ 228 w 264"/>
                <a:gd name="T3" fmla="*/ 729 h 366"/>
                <a:gd name="T4" fmla="*/ 362 w 264"/>
                <a:gd name="T5" fmla="*/ 360 h 366"/>
                <a:gd name="T6" fmla="*/ 362 w 264"/>
                <a:gd name="T7" fmla="*/ 277 h 366"/>
                <a:gd name="T8" fmla="*/ 320 w 264"/>
                <a:gd name="T9" fmla="*/ 225 h 366"/>
                <a:gd name="T10" fmla="*/ 371 w 264"/>
                <a:gd name="T11" fmla="*/ 79 h 366"/>
                <a:gd name="T12" fmla="*/ 278 w 264"/>
                <a:gd name="T13" fmla="*/ 0 h 366"/>
                <a:gd name="T14" fmla="*/ 236 w 264"/>
                <a:gd name="T15" fmla="*/ 133 h 366"/>
                <a:gd name="T16" fmla="*/ 187 w 264"/>
                <a:gd name="T17" fmla="*/ 94 h 366"/>
                <a:gd name="T18" fmla="*/ 126 w 264"/>
                <a:gd name="T19" fmla="*/ 146 h 366"/>
                <a:gd name="T20" fmla="*/ 0 w 264"/>
                <a:gd name="T21" fmla="*/ 529 h 366"/>
                <a:gd name="T22" fmla="*/ 6 w 264"/>
                <a:gd name="T23" fmla="*/ 675 h 366"/>
                <a:gd name="T24" fmla="*/ 144 w 264"/>
                <a:gd name="T25" fmla="*/ 80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3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3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3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4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4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4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3078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3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9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30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1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24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5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6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7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8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9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1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18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0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21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2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3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4011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12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13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4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15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16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017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83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4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4005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135 w 180"/>
                <a:gd name="T1" fmla="*/ 0 h 265"/>
                <a:gd name="T2" fmla="*/ 1413 w 180"/>
                <a:gd name="T3" fmla="*/ 151 h 265"/>
                <a:gd name="T4" fmla="*/ 1275 w 180"/>
                <a:gd name="T5" fmla="*/ 456 h 265"/>
                <a:gd name="T6" fmla="*/ 1404 w 180"/>
                <a:gd name="T7" fmla="*/ 588 h 265"/>
                <a:gd name="T8" fmla="*/ 1425 w 180"/>
                <a:gd name="T9" fmla="*/ 841 h 265"/>
                <a:gd name="T10" fmla="*/ 824 w 180"/>
                <a:gd name="T11" fmla="*/ 1904 h 265"/>
                <a:gd name="T12" fmla="*/ 505 w 180"/>
                <a:gd name="T13" fmla="*/ 2038 h 265"/>
                <a:gd name="T14" fmla="*/ 0 w 180"/>
                <a:gd name="T15" fmla="*/ 1763 h 265"/>
                <a:gd name="T16" fmla="*/ 47 w 180"/>
                <a:gd name="T17" fmla="*/ 1327 h 265"/>
                <a:gd name="T18" fmla="*/ 552 w 180"/>
                <a:gd name="T19" fmla="*/ 373 h 265"/>
                <a:gd name="T20" fmla="*/ 769 w 180"/>
                <a:gd name="T21" fmla="*/ 283 h 265"/>
                <a:gd name="T22" fmla="*/ 935 w 180"/>
                <a:gd name="T23" fmla="*/ 315 h 265"/>
                <a:gd name="T24" fmla="*/ 1110 w 180"/>
                <a:gd name="T25" fmla="*/ 1 h 265"/>
                <a:gd name="T26" fmla="*/ 1135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7 w 173"/>
                <a:gd name="T1" fmla="*/ 3 h 375"/>
                <a:gd name="T2" fmla="*/ 13 w 173"/>
                <a:gd name="T3" fmla="*/ 0 h 375"/>
                <a:gd name="T4" fmla="*/ 13 w 173"/>
                <a:gd name="T5" fmla="*/ 11 h 375"/>
                <a:gd name="T6" fmla="*/ 15 w 173"/>
                <a:gd name="T7" fmla="*/ 12 h 375"/>
                <a:gd name="T8" fmla="*/ 17 w 173"/>
                <a:gd name="T9" fmla="*/ 15 h 375"/>
                <a:gd name="T10" fmla="*/ 17 w 173"/>
                <a:gd name="T11" fmla="*/ 46 h 375"/>
                <a:gd name="T12" fmla="*/ 15 w 173"/>
                <a:gd name="T13" fmla="*/ 58 h 375"/>
                <a:gd name="T14" fmla="*/ 4 w 173"/>
                <a:gd name="T15" fmla="*/ 64 h 375"/>
                <a:gd name="T16" fmla="*/ 0 w 173"/>
                <a:gd name="T17" fmla="*/ 53 h 375"/>
                <a:gd name="T18" fmla="*/ 0 w 173"/>
                <a:gd name="T19" fmla="*/ 22 h 375"/>
                <a:gd name="T20" fmla="*/ 3 w 173"/>
                <a:gd name="T21" fmla="*/ 16 h 375"/>
                <a:gd name="T22" fmla="*/ 7 w 173"/>
                <a:gd name="T23" fmla="*/ 15 h 375"/>
                <a:gd name="T24" fmla="*/ 7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7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8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9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5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66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0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1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2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73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74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75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7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78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9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4003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80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4001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81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2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3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5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86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97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87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3988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89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95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0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91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2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6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4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5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7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62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2 w 277"/>
                <a:gd name="T1" fmla="*/ 0 h 517"/>
                <a:gd name="T2" fmla="*/ 4 w 277"/>
                <a:gd name="T3" fmla="*/ 0 h 517"/>
                <a:gd name="T4" fmla="*/ 4 w 277"/>
                <a:gd name="T5" fmla="*/ 3 h 517"/>
                <a:gd name="T6" fmla="*/ 5 w 277"/>
                <a:gd name="T7" fmla="*/ 3 h 517"/>
                <a:gd name="T8" fmla="*/ 6 w 277"/>
                <a:gd name="T9" fmla="*/ 4 h 517"/>
                <a:gd name="T10" fmla="*/ 6 w 277"/>
                <a:gd name="T11" fmla="*/ 11 h 517"/>
                <a:gd name="T12" fmla="*/ 5 w 277"/>
                <a:gd name="T13" fmla="*/ 13 h 517"/>
                <a:gd name="T14" fmla="*/ 1 w 277"/>
                <a:gd name="T15" fmla="*/ 13 h 517"/>
                <a:gd name="T16" fmla="*/ 0 w 277"/>
                <a:gd name="T17" fmla="*/ 11 h 517"/>
                <a:gd name="T18" fmla="*/ 0 w 277"/>
                <a:gd name="T19" fmla="*/ 4 h 517"/>
                <a:gd name="T20" fmla="*/ 1 w 277"/>
                <a:gd name="T21" fmla="*/ 3 h 517"/>
                <a:gd name="T22" fmla="*/ 2 w 277"/>
                <a:gd name="T23" fmla="*/ 3 h 517"/>
                <a:gd name="T24" fmla="*/ 2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5 w 220"/>
                <a:gd name="T1" fmla="*/ 0 h 376"/>
                <a:gd name="T2" fmla="*/ 5 w 220"/>
                <a:gd name="T3" fmla="*/ 7 h 376"/>
                <a:gd name="T4" fmla="*/ 4 w 220"/>
                <a:gd name="T5" fmla="*/ 9 h 376"/>
                <a:gd name="T6" fmla="*/ 0 w 220"/>
                <a:gd name="T7" fmla="*/ 9 h 376"/>
                <a:gd name="T8" fmla="*/ 5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8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3089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102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103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1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57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59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0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1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25611 h 156"/>
                  <a:gd name="T2" fmla="*/ 830 w 191"/>
                  <a:gd name="T3" fmla="*/ 111057 h 156"/>
                  <a:gd name="T4" fmla="*/ 3939 w 191"/>
                  <a:gd name="T5" fmla="*/ 97050 h 156"/>
                  <a:gd name="T6" fmla="*/ 8968 w 191"/>
                  <a:gd name="T7" fmla="*/ 83746 h 156"/>
                  <a:gd name="T8" fmla="*/ 16354 w 191"/>
                  <a:gd name="T9" fmla="*/ 70778 h 156"/>
                  <a:gd name="T10" fmla="*/ 24803 w 191"/>
                  <a:gd name="T11" fmla="*/ 58648 h 156"/>
                  <a:gd name="T12" fmla="*/ 35987 w 191"/>
                  <a:gd name="T13" fmla="*/ 46528 h 156"/>
                  <a:gd name="T14" fmla="*/ 48700 w 191"/>
                  <a:gd name="T15" fmla="*/ 35973 h 156"/>
                  <a:gd name="T16" fmla="*/ 61269 w 191"/>
                  <a:gd name="T17" fmla="*/ 26530 h 156"/>
                  <a:gd name="T18" fmla="*/ 76237 w 191"/>
                  <a:gd name="T19" fmla="*/ 19230 h 156"/>
                  <a:gd name="T20" fmla="*/ 92409 w 191"/>
                  <a:gd name="T21" fmla="*/ 12051 h 156"/>
                  <a:gd name="T22" fmla="*/ 110174 w 191"/>
                  <a:gd name="T23" fmla="*/ 6388 h 156"/>
                  <a:gd name="T24" fmla="*/ 126977 w 191"/>
                  <a:gd name="T25" fmla="*/ 2282 h 156"/>
                  <a:gd name="T26" fmla="*/ 145569 w 191"/>
                  <a:gd name="T27" fmla="*/ 815 h 156"/>
                  <a:gd name="T28" fmla="*/ 162915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8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3112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55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7 h 517"/>
                <a:gd name="T12" fmla="*/ 1 w 277"/>
                <a:gd name="T13" fmla="*/ 9 h 517"/>
                <a:gd name="T14" fmla="*/ 1 w 277"/>
                <a:gd name="T15" fmla="*/ 9 h 517"/>
                <a:gd name="T16" fmla="*/ 0 w 277"/>
                <a:gd name="T17" fmla="*/ 7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6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3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48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3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135 w 180"/>
                  <a:gd name="T1" fmla="*/ 0 h 265"/>
                  <a:gd name="T2" fmla="*/ 1413 w 180"/>
                  <a:gd name="T3" fmla="*/ 151 h 265"/>
                  <a:gd name="T4" fmla="*/ 1275 w 180"/>
                  <a:gd name="T5" fmla="*/ 456 h 265"/>
                  <a:gd name="T6" fmla="*/ 1404 w 180"/>
                  <a:gd name="T7" fmla="*/ 588 h 265"/>
                  <a:gd name="T8" fmla="*/ 1425 w 180"/>
                  <a:gd name="T9" fmla="*/ 841 h 265"/>
                  <a:gd name="T10" fmla="*/ 824 w 180"/>
                  <a:gd name="T11" fmla="*/ 1904 h 265"/>
                  <a:gd name="T12" fmla="*/ 505 w 180"/>
                  <a:gd name="T13" fmla="*/ 2038 h 265"/>
                  <a:gd name="T14" fmla="*/ 0 w 180"/>
                  <a:gd name="T15" fmla="*/ 1763 h 265"/>
                  <a:gd name="T16" fmla="*/ 47 w 180"/>
                  <a:gd name="T17" fmla="*/ 1327 h 265"/>
                  <a:gd name="T18" fmla="*/ 552 w 180"/>
                  <a:gd name="T19" fmla="*/ 373 h 265"/>
                  <a:gd name="T20" fmla="*/ 769 w 180"/>
                  <a:gd name="T21" fmla="*/ 283 h 265"/>
                  <a:gd name="T22" fmla="*/ 935 w 180"/>
                  <a:gd name="T23" fmla="*/ 315 h 265"/>
                  <a:gd name="T24" fmla="*/ 1110 w 180"/>
                  <a:gd name="T25" fmla="*/ 1 h 265"/>
                  <a:gd name="T26" fmla="*/ 1135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4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9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50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1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12 w 126"/>
                  <a:gd name="T1" fmla="*/ 18 h 329"/>
                  <a:gd name="T2" fmla="*/ 25 w 126"/>
                  <a:gd name="T3" fmla="*/ 0 h 329"/>
                  <a:gd name="T4" fmla="*/ 25 w 126"/>
                  <a:gd name="T5" fmla="*/ 59 h 329"/>
                  <a:gd name="T6" fmla="*/ 30 w 126"/>
                  <a:gd name="T7" fmla="*/ 62 h 329"/>
                  <a:gd name="T8" fmla="*/ 34 w 126"/>
                  <a:gd name="T9" fmla="*/ 78 h 329"/>
                  <a:gd name="T10" fmla="*/ 34 w 126"/>
                  <a:gd name="T11" fmla="*/ 245 h 329"/>
                  <a:gd name="T12" fmla="*/ 30 w 126"/>
                  <a:gd name="T13" fmla="*/ 301 h 329"/>
                  <a:gd name="T14" fmla="*/ 8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12 w 126"/>
                  <a:gd name="T23" fmla="*/ 74 h 329"/>
                  <a:gd name="T24" fmla="*/ 12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4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38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6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7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9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4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0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41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8 h 610"/>
                  <a:gd name="T16" fmla="*/ 1 w 23"/>
                  <a:gd name="T17" fmla="*/ 8 h 610"/>
                  <a:gd name="T18" fmla="*/ 1 w 23"/>
                  <a:gd name="T19" fmla="*/ 8 h 610"/>
                  <a:gd name="T20" fmla="*/ 1 w 23"/>
                  <a:gd name="T21" fmla="*/ 8 h 610"/>
                  <a:gd name="T22" fmla="*/ 1 w 23"/>
                  <a:gd name="T23" fmla="*/ 8 h 610"/>
                  <a:gd name="T24" fmla="*/ 1 w 23"/>
                  <a:gd name="T25" fmla="*/ 8 h 610"/>
                  <a:gd name="T26" fmla="*/ 1 w 23"/>
                  <a:gd name="T27" fmla="*/ 8 h 610"/>
                  <a:gd name="T28" fmla="*/ 1 w 23"/>
                  <a:gd name="T29" fmla="*/ 8 h 610"/>
                  <a:gd name="T30" fmla="*/ 1 w 23"/>
                  <a:gd name="T31" fmla="*/ 8 h 610"/>
                  <a:gd name="T32" fmla="*/ 1 w 23"/>
                  <a:gd name="T33" fmla="*/ 8 h 610"/>
                  <a:gd name="T34" fmla="*/ 1 w 23"/>
                  <a:gd name="T35" fmla="*/ 8 h 610"/>
                  <a:gd name="T36" fmla="*/ 1 w 23"/>
                  <a:gd name="T37" fmla="*/ 8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2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8 h 610"/>
                  <a:gd name="T20" fmla="*/ 1 w 22"/>
                  <a:gd name="T21" fmla="*/ 8 h 610"/>
                  <a:gd name="T22" fmla="*/ 1 w 22"/>
                  <a:gd name="T23" fmla="*/ 8 h 610"/>
                  <a:gd name="T24" fmla="*/ 1 w 22"/>
                  <a:gd name="T25" fmla="*/ 8 h 610"/>
                  <a:gd name="T26" fmla="*/ 1 w 22"/>
                  <a:gd name="T27" fmla="*/ 8 h 610"/>
                  <a:gd name="T28" fmla="*/ 1 w 22"/>
                  <a:gd name="T29" fmla="*/ 8 h 610"/>
                  <a:gd name="T30" fmla="*/ 1 w 22"/>
                  <a:gd name="T31" fmla="*/ 8 h 610"/>
                  <a:gd name="T32" fmla="*/ 1 w 22"/>
                  <a:gd name="T33" fmla="*/ 8 h 610"/>
                  <a:gd name="T34" fmla="*/ 1 w 22"/>
                  <a:gd name="T35" fmla="*/ 8 h 610"/>
                  <a:gd name="T36" fmla="*/ 1 w 22"/>
                  <a:gd name="T37" fmla="*/ 8 h 610"/>
                  <a:gd name="T38" fmla="*/ 1 w 22"/>
                  <a:gd name="T39" fmla="*/ 8 h 610"/>
                  <a:gd name="T40" fmla="*/ 1 w 22"/>
                  <a:gd name="T41" fmla="*/ 8 h 610"/>
                  <a:gd name="T42" fmla="*/ 1 w 22"/>
                  <a:gd name="T43" fmla="*/ 8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2 w 265"/>
                  <a:gd name="T3" fmla="*/ 0 h 479"/>
                  <a:gd name="T4" fmla="*/ 2 w 265"/>
                  <a:gd name="T5" fmla="*/ 1 h 479"/>
                  <a:gd name="T6" fmla="*/ 3 w 265"/>
                  <a:gd name="T7" fmla="*/ 1 h 479"/>
                  <a:gd name="T8" fmla="*/ 3 w 265"/>
                  <a:gd name="T9" fmla="*/ 1 h 479"/>
                  <a:gd name="T10" fmla="*/ 3 w 265"/>
                  <a:gd name="T11" fmla="*/ 5 h 479"/>
                  <a:gd name="T12" fmla="*/ 3 w 265"/>
                  <a:gd name="T13" fmla="*/ 6 h 479"/>
                  <a:gd name="T14" fmla="*/ 1 w 265"/>
                  <a:gd name="T15" fmla="*/ 6 h 479"/>
                  <a:gd name="T16" fmla="*/ 0 w 265"/>
                  <a:gd name="T17" fmla="*/ 5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28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9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0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31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23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4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5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6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18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0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21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2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913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5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6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90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1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2 w 173"/>
                  <a:gd name="T3" fmla="*/ 0 h 375"/>
                  <a:gd name="T4" fmla="*/ 2 w 173"/>
                  <a:gd name="T5" fmla="*/ 11 h 375"/>
                  <a:gd name="T6" fmla="*/ 3 w 173"/>
                  <a:gd name="T7" fmla="*/ 12 h 375"/>
                  <a:gd name="T8" fmla="*/ 3 w 173"/>
                  <a:gd name="T9" fmla="*/ 15 h 375"/>
                  <a:gd name="T10" fmla="*/ 3 w 173"/>
                  <a:gd name="T11" fmla="*/ 46 h 375"/>
                  <a:gd name="T12" fmla="*/ 2 w 173"/>
                  <a:gd name="T13" fmla="*/ 58 h 375"/>
                  <a:gd name="T14" fmla="*/ 1 w 173"/>
                  <a:gd name="T15" fmla="*/ 64 h 375"/>
                  <a:gd name="T16" fmla="*/ 0 w 173"/>
                  <a:gd name="T17" fmla="*/ 53 h 375"/>
                  <a:gd name="T18" fmla="*/ 0 w 173"/>
                  <a:gd name="T19" fmla="*/ 22 h 375"/>
                  <a:gd name="T20" fmla="*/ 1 w 173"/>
                  <a:gd name="T21" fmla="*/ 16 h 375"/>
                  <a:gd name="T22" fmla="*/ 1 w 173"/>
                  <a:gd name="T23" fmla="*/ 1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94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2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86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91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7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8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9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0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3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81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2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3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343 w 173"/>
                  <a:gd name="T1" fmla="*/ 956 h 375"/>
                  <a:gd name="T2" fmla="*/ 680 w 173"/>
                  <a:gd name="T3" fmla="*/ 0 h 375"/>
                  <a:gd name="T4" fmla="*/ 680 w 173"/>
                  <a:gd name="T5" fmla="*/ 4136 h 375"/>
                  <a:gd name="T6" fmla="*/ 816 w 173"/>
                  <a:gd name="T7" fmla="*/ 4414 h 375"/>
                  <a:gd name="T8" fmla="*/ 934 w 173"/>
                  <a:gd name="T9" fmla="*/ 5447 h 375"/>
                  <a:gd name="T10" fmla="*/ 934 w 173"/>
                  <a:gd name="T11" fmla="*/ 17228 h 375"/>
                  <a:gd name="T12" fmla="*/ 802 w 173"/>
                  <a:gd name="T13" fmla="*/ 21222 h 375"/>
                  <a:gd name="T14" fmla="*/ 216 w 173"/>
                  <a:gd name="T15" fmla="*/ 23179 h 375"/>
                  <a:gd name="T16" fmla="*/ 0 w 173"/>
                  <a:gd name="T17" fmla="*/ 19677 h 375"/>
                  <a:gd name="T18" fmla="*/ 0 w 173"/>
                  <a:gd name="T19" fmla="*/ 7821 h 375"/>
                  <a:gd name="T20" fmla="*/ 159 w 173"/>
                  <a:gd name="T21" fmla="*/ 5945 h 375"/>
                  <a:gd name="T22" fmla="*/ 328 w 173"/>
                  <a:gd name="T23" fmla="*/ 5280 h 375"/>
                  <a:gd name="T24" fmla="*/ 340 w 173"/>
                  <a:gd name="T25" fmla="*/ 95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4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5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4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5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6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8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2 h 517"/>
                    <a:gd name="T14" fmla="*/ 1 w 277"/>
                    <a:gd name="T15" fmla="*/ 2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9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0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7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4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34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41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42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43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46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47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71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2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48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69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49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0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3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54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65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6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55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3856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57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63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58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59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0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1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2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5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30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1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2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3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38 h 264"/>
                <a:gd name="T4" fmla="*/ 21 w 56"/>
                <a:gd name="T5" fmla="*/ 238 h 264"/>
                <a:gd name="T6" fmla="*/ 56 w 56"/>
                <a:gd name="T7" fmla="*/ 18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6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26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7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8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38 h 264"/>
                <a:gd name="T4" fmla="*/ 21 w 56"/>
                <a:gd name="T5" fmla="*/ 238 h 264"/>
                <a:gd name="T6" fmla="*/ 56 w 56"/>
                <a:gd name="T7" fmla="*/ 18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2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2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17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8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811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4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5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6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2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805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8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9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0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6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7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802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4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4 w 173"/>
                <a:gd name="T1" fmla="*/ 15 h 375"/>
                <a:gd name="T2" fmla="*/ 8 w 173"/>
                <a:gd name="T3" fmla="*/ 0 h 375"/>
                <a:gd name="T4" fmla="*/ 8 w 173"/>
                <a:gd name="T5" fmla="*/ 46 h 375"/>
                <a:gd name="T6" fmla="*/ 10 w 173"/>
                <a:gd name="T7" fmla="*/ 48 h 375"/>
                <a:gd name="T8" fmla="*/ 11 w 173"/>
                <a:gd name="T9" fmla="*/ 61 h 375"/>
                <a:gd name="T10" fmla="*/ 11 w 173"/>
                <a:gd name="T11" fmla="*/ 190 h 375"/>
                <a:gd name="T12" fmla="*/ 10 w 173"/>
                <a:gd name="T13" fmla="*/ 234 h 375"/>
                <a:gd name="T14" fmla="*/ 2 w 173"/>
                <a:gd name="T15" fmla="*/ 255 h 375"/>
                <a:gd name="T16" fmla="*/ 0 w 173"/>
                <a:gd name="T17" fmla="*/ 215 h 375"/>
                <a:gd name="T18" fmla="*/ 0 w 173"/>
                <a:gd name="T19" fmla="*/ 86 h 375"/>
                <a:gd name="T20" fmla="*/ 2 w 173"/>
                <a:gd name="T21" fmla="*/ 66 h 375"/>
                <a:gd name="T22" fmla="*/ 4 w 173"/>
                <a:gd name="T23" fmla="*/ 59 h 375"/>
                <a:gd name="T24" fmla="*/ 4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97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9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800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4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92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4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5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8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9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82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3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4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5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6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77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9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0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1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70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5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135 w 180"/>
                  <a:gd name="T1" fmla="*/ 0 h 265"/>
                  <a:gd name="T2" fmla="*/ 1413 w 180"/>
                  <a:gd name="T3" fmla="*/ 151 h 265"/>
                  <a:gd name="T4" fmla="*/ 1275 w 180"/>
                  <a:gd name="T5" fmla="*/ 456 h 265"/>
                  <a:gd name="T6" fmla="*/ 1404 w 180"/>
                  <a:gd name="T7" fmla="*/ 588 h 265"/>
                  <a:gd name="T8" fmla="*/ 1425 w 180"/>
                  <a:gd name="T9" fmla="*/ 841 h 265"/>
                  <a:gd name="T10" fmla="*/ 824 w 180"/>
                  <a:gd name="T11" fmla="*/ 1904 h 265"/>
                  <a:gd name="T12" fmla="*/ 505 w 180"/>
                  <a:gd name="T13" fmla="*/ 2038 h 265"/>
                  <a:gd name="T14" fmla="*/ 0 w 180"/>
                  <a:gd name="T15" fmla="*/ 1763 h 265"/>
                  <a:gd name="T16" fmla="*/ 47 w 180"/>
                  <a:gd name="T17" fmla="*/ 1327 h 265"/>
                  <a:gd name="T18" fmla="*/ 552 w 180"/>
                  <a:gd name="T19" fmla="*/ 373 h 265"/>
                  <a:gd name="T20" fmla="*/ 769 w 180"/>
                  <a:gd name="T21" fmla="*/ 283 h 265"/>
                  <a:gd name="T22" fmla="*/ 935 w 180"/>
                  <a:gd name="T23" fmla="*/ 315 h 265"/>
                  <a:gd name="T24" fmla="*/ 1110 w 180"/>
                  <a:gd name="T25" fmla="*/ 1 h 265"/>
                  <a:gd name="T26" fmla="*/ 1135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6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1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2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3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4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12 w 126"/>
                  <a:gd name="T1" fmla="*/ 18 h 329"/>
                  <a:gd name="T2" fmla="*/ 25 w 126"/>
                  <a:gd name="T3" fmla="*/ 0 h 329"/>
                  <a:gd name="T4" fmla="*/ 25 w 126"/>
                  <a:gd name="T5" fmla="*/ 59 h 329"/>
                  <a:gd name="T6" fmla="*/ 30 w 126"/>
                  <a:gd name="T7" fmla="*/ 62 h 329"/>
                  <a:gd name="T8" fmla="*/ 34 w 126"/>
                  <a:gd name="T9" fmla="*/ 78 h 329"/>
                  <a:gd name="T10" fmla="*/ 34 w 126"/>
                  <a:gd name="T11" fmla="*/ 245 h 329"/>
                  <a:gd name="T12" fmla="*/ 30 w 126"/>
                  <a:gd name="T13" fmla="*/ 301 h 329"/>
                  <a:gd name="T14" fmla="*/ 8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12 w 126"/>
                  <a:gd name="T23" fmla="*/ 74 h 329"/>
                  <a:gd name="T24" fmla="*/ 12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65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6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7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8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9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60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1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2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3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4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55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6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7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8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9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50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1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2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3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4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44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7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9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38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9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0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1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2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33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4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5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6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28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31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23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4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5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6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18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9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0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21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2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710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5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6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7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1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2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3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4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2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7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8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9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3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4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5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94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86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76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3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8 h 610"/>
                  <a:gd name="T16" fmla="*/ 1 w 23"/>
                  <a:gd name="T17" fmla="*/ 8 h 610"/>
                  <a:gd name="T18" fmla="*/ 1 w 23"/>
                  <a:gd name="T19" fmla="*/ 8 h 610"/>
                  <a:gd name="T20" fmla="*/ 1 w 23"/>
                  <a:gd name="T21" fmla="*/ 8 h 610"/>
                  <a:gd name="T22" fmla="*/ 1 w 23"/>
                  <a:gd name="T23" fmla="*/ 8 h 610"/>
                  <a:gd name="T24" fmla="*/ 1 w 23"/>
                  <a:gd name="T25" fmla="*/ 8 h 610"/>
                  <a:gd name="T26" fmla="*/ 1 w 23"/>
                  <a:gd name="T27" fmla="*/ 8 h 610"/>
                  <a:gd name="T28" fmla="*/ 1 w 23"/>
                  <a:gd name="T29" fmla="*/ 8 h 610"/>
                  <a:gd name="T30" fmla="*/ 1 w 23"/>
                  <a:gd name="T31" fmla="*/ 8 h 610"/>
                  <a:gd name="T32" fmla="*/ 1 w 23"/>
                  <a:gd name="T33" fmla="*/ 8 h 610"/>
                  <a:gd name="T34" fmla="*/ 1 w 23"/>
                  <a:gd name="T35" fmla="*/ 8 h 610"/>
                  <a:gd name="T36" fmla="*/ 1 w 23"/>
                  <a:gd name="T37" fmla="*/ 8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4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8 h 610"/>
                  <a:gd name="T20" fmla="*/ 1 w 22"/>
                  <a:gd name="T21" fmla="*/ 8 h 610"/>
                  <a:gd name="T22" fmla="*/ 1 w 22"/>
                  <a:gd name="T23" fmla="*/ 8 h 610"/>
                  <a:gd name="T24" fmla="*/ 1 w 22"/>
                  <a:gd name="T25" fmla="*/ 8 h 610"/>
                  <a:gd name="T26" fmla="*/ 1 w 22"/>
                  <a:gd name="T27" fmla="*/ 8 h 610"/>
                  <a:gd name="T28" fmla="*/ 1 w 22"/>
                  <a:gd name="T29" fmla="*/ 8 h 610"/>
                  <a:gd name="T30" fmla="*/ 1 w 22"/>
                  <a:gd name="T31" fmla="*/ 8 h 610"/>
                  <a:gd name="T32" fmla="*/ 1 w 22"/>
                  <a:gd name="T33" fmla="*/ 8 h 610"/>
                  <a:gd name="T34" fmla="*/ 1 w 22"/>
                  <a:gd name="T35" fmla="*/ 8 h 610"/>
                  <a:gd name="T36" fmla="*/ 1 w 22"/>
                  <a:gd name="T37" fmla="*/ 8 h 610"/>
                  <a:gd name="T38" fmla="*/ 1 w 22"/>
                  <a:gd name="T39" fmla="*/ 8 h 610"/>
                  <a:gd name="T40" fmla="*/ 1 w 22"/>
                  <a:gd name="T41" fmla="*/ 8 h 610"/>
                  <a:gd name="T42" fmla="*/ 1 w 22"/>
                  <a:gd name="T43" fmla="*/ 8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5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2 w 265"/>
                  <a:gd name="T3" fmla="*/ 0 h 479"/>
                  <a:gd name="T4" fmla="*/ 2 w 265"/>
                  <a:gd name="T5" fmla="*/ 1 h 479"/>
                  <a:gd name="T6" fmla="*/ 3 w 265"/>
                  <a:gd name="T7" fmla="*/ 1 h 479"/>
                  <a:gd name="T8" fmla="*/ 3 w 265"/>
                  <a:gd name="T9" fmla="*/ 1 h 479"/>
                  <a:gd name="T10" fmla="*/ 3 w 265"/>
                  <a:gd name="T11" fmla="*/ 5 h 479"/>
                  <a:gd name="T12" fmla="*/ 3 w 265"/>
                  <a:gd name="T13" fmla="*/ 6 h 479"/>
                  <a:gd name="T14" fmla="*/ 1 w 265"/>
                  <a:gd name="T15" fmla="*/ 6 h 479"/>
                  <a:gd name="T16" fmla="*/ 0 w 265"/>
                  <a:gd name="T17" fmla="*/ 5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7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81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8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9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66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4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5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7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2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8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9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8 h 610"/>
                  <a:gd name="T16" fmla="*/ 1 w 23"/>
                  <a:gd name="T17" fmla="*/ 8 h 610"/>
                  <a:gd name="T18" fmla="*/ 1 w 23"/>
                  <a:gd name="T19" fmla="*/ 8 h 610"/>
                  <a:gd name="T20" fmla="*/ 1 w 23"/>
                  <a:gd name="T21" fmla="*/ 8 h 610"/>
                  <a:gd name="T22" fmla="*/ 1 w 23"/>
                  <a:gd name="T23" fmla="*/ 8 h 610"/>
                  <a:gd name="T24" fmla="*/ 1 w 23"/>
                  <a:gd name="T25" fmla="*/ 8 h 610"/>
                  <a:gd name="T26" fmla="*/ 1 w 23"/>
                  <a:gd name="T27" fmla="*/ 8 h 610"/>
                  <a:gd name="T28" fmla="*/ 1 w 23"/>
                  <a:gd name="T29" fmla="*/ 8 h 610"/>
                  <a:gd name="T30" fmla="*/ 1 w 23"/>
                  <a:gd name="T31" fmla="*/ 8 h 610"/>
                  <a:gd name="T32" fmla="*/ 1 w 23"/>
                  <a:gd name="T33" fmla="*/ 8 h 610"/>
                  <a:gd name="T34" fmla="*/ 1 w 23"/>
                  <a:gd name="T35" fmla="*/ 8 h 610"/>
                  <a:gd name="T36" fmla="*/ 1 w 23"/>
                  <a:gd name="T37" fmla="*/ 8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0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8 h 610"/>
                  <a:gd name="T20" fmla="*/ 1 w 22"/>
                  <a:gd name="T21" fmla="*/ 8 h 610"/>
                  <a:gd name="T22" fmla="*/ 1 w 22"/>
                  <a:gd name="T23" fmla="*/ 8 h 610"/>
                  <a:gd name="T24" fmla="*/ 1 w 22"/>
                  <a:gd name="T25" fmla="*/ 8 h 610"/>
                  <a:gd name="T26" fmla="*/ 1 w 22"/>
                  <a:gd name="T27" fmla="*/ 8 h 610"/>
                  <a:gd name="T28" fmla="*/ 1 w 22"/>
                  <a:gd name="T29" fmla="*/ 8 h 610"/>
                  <a:gd name="T30" fmla="*/ 1 w 22"/>
                  <a:gd name="T31" fmla="*/ 8 h 610"/>
                  <a:gd name="T32" fmla="*/ 1 w 22"/>
                  <a:gd name="T33" fmla="*/ 8 h 610"/>
                  <a:gd name="T34" fmla="*/ 1 w 22"/>
                  <a:gd name="T35" fmla="*/ 8 h 610"/>
                  <a:gd name="T36" fmla="*/ 1 w 22"/>
                  <a:gd name="T37" fmla="*/ 8 h 610"/>
                  <a:gd name="T38" fmla="*/ 1 w 22"/>
                  <a:gd name="T39" fmla="*/ 8 h 610"/>
                  <a:gd name="T40" fmla="*/ 1 w 22"/>
                  <a:gd name="T41" fmla="*/ 8 h 610"/>
                  <a:gd name="T42" fmla="*/ 1 w 22"/>
                  <a:gd name="T43" fmla="*/ 8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2 w 265"/>
                  <a:gd name="T3" fmla="*/ 0 h 479"/>
                  <a:gd name="T4" fmla="*/ 2 w 265"/>
                  <a:gd name="T5" fmla="*/ 1 h 479"/>
                  <a:gd name="T6" fmla="*/ 3 w 265"/>
                  <a:gd name="T7" fmla="*/ 1 h 479"/>
                  <a:gd name="T8" fmla="*/ 3 w 265"/>
                  <a:gd name="T9" fmla="*/ 1 h 479"/>
                  <a:gd name="T10" fmla="*/ 3 w 265"/>
                  <a:gd name="T11" fmla="*/ 5 h 479"/>
                  <a:gd name="T12" fmla="*/ 3 w 265"/>
                  <a:gd name="T13" fmla="*/ 6 h 479"/>
                  <a:gd name="T14" fmla="*/ 1 w 265"/>
                  <a:gd name="T15" fmla="*/ 6 h 479"/>
                  <a:gd name="T16" fmla="*/ 0 w 265"/>
                  <a:gd name="T17" fmla="*/ 5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52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2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4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5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3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3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8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0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1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9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4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5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8 h 610"/>
                  <a:gd name="T16" fmla="*/ 1 w 23"/>
                  <a:gd name="T17" fmla="*/ 8 h 610"/>
                  <a:gd name="T18" fmla="*/ 1 w 23"/>
                  <a:gd name="T19" fmla="*/ 8 h 610"/>
                  <a:gd name="T20" fmla="*/ 1 w 23"/>
                  <a:gd name="T21" fmla="*/ 8 h 610"/>
                  <a:gd name="T22" fmla="*/ 1 w 23"/>
                  <a:gd name="T23" fmla="*/ 8 h 610"/>
                  <a:gd name="T24" fmla="*/ 1 w 23"/>
                  <a:gd name="T25" fmla="*/ 8 h 610"/>
                  <a:gd name="T26" fmla="*/ 1 w 23"/>
                  <a:gd name="T27" fmla="*/ 8 h 610"/>
                  <a:gd name="T28" fmla="*/ 1 w 23"/>
                  <a:gd name="T29" fmla="*/ 8 h 610"/>
                  <a:gd name="T30" fmla="*/ 1 w 23"/>
                  <a:gd name="T31" fmla="*/ 8 h 610"/>
                  <a:gd name="T32" fmla="*/ 1 w 23"/>
                  <a:gd name="T33" fmla="*/ 8 h 610"/>
                  <a:gd name="T34" fmla="*/ 1 w 23"/>
                  <a:gd name="T35" fmla="*/ 8 h 610"/>
                  <a:gd name="T36" fmla="*/ 1 w 23"/>
                  <a:gd name="T37" fmla="*/ 8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6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8 h 610"/>
                  <a:gd name="T20" fmla="*/ 1 w 22"/>
                  <a:gd name="T21" fmla="*/ 8 h 610"/>
                  <a:gd name="T22" fmla="*/ 1 w 22"/>
                  <a:gd name="T23" fmla="*/ 8 h 610"/>
                  <a:gd name="T24" fmla="*/ 1 w 22"/>
                  <a:gd name="T25" fmla="*/ 8 h 610"/>
                  <a:gd name="T26" fmla="*/ 1 w 22"/>
                  <a:gd name="T27" fmla="*/ 8 h 610"/>
                  <a:gd name="T28" fmla="*/ 1 w 22"/>
                  <a:gd name="T29" fmla="*/ 8 h 610"/>
                  <a:gd name="T30" fmla="*/ 1 w 22"/>
                  <a:gd name="T31" fmla="*/ 8 h 610"/>
                  <a:gd name="T32" fmla="*/ 1 w 22"/>
                  <a:gd name="T33" fmla="*/ 8 h 610"/>
                  <a:gd name="T34" fmla="*/ 1 w 22"/>
                  <a:gd name="T35" fmla="*/ 8 h 610"/>
                  <a:gd name="T36" fmla="*/ 1 w 22"/>
                  <a:gd name="T37" fmla="*/ 8 h 610"/>
                  <a:gd name="T38" fmla="*/ 1 w 22"/>
                  <a:gd name="T39" fmla="*/ 8 h 610"/>
                  <a:gd name="T40" fmla="*/ 1 w 22"/>
                  <a:gd name="T41" fmla="*/ 8 h 610"/>
                  <a:gd name="T42" fmla="*/ 1 w 22"/>
                  <a:gd name="T43" fmla="*/ 8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2 w 265"/>
                  <a:gd name="T3" fmla="*/ 0 h 479"/>
                  <a:gd name="T4" fmla="*/ 2 w 265"/>
                  <a:gd name="T5" fmla="*/ 1 h 479"/>
                  <a:gd name="T6" fmla="*/ 3 w 265"/>
                  <a:gd name="T7" fmla="*/ 1 h 479"/>
                  <a:gd name="T8" fmla="*/ 3 w 265"/>
                  <a:gd name="T9" fmla="*/ 1 h 479"/>
                  <a:gd name="T10" fmla="*/ 3 w 265"/>
                  <a:gd name="T11" fmla="*/ 5 h 479"/>
                  <a:gd name="T12" fmla="*/ 3 w 265"/>
                  <a:gd name="T13" fmla="*/ 6 h 479"/>
                  <a:gd name="T14" fmla="*/ 1 w 265"/>
                  <a:gd name="T15" fmla="*/ 6 h 479"/>
                  <a:gd name="T16" fmla="*/ 0 w 265"/>
                  <a:gd name="T17" fmla="*/ 5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45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50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2 w 173"/>
                  <a:gd name="T3" fmla="*/ 0 h 375"/>
                  <a:gd name="T4" fmla="*/ 2 w 173"/>
                  <a:gd name="T5" fmla="*/ 11 h 375"/>
                  <a:gd name="T6" fmla="*/ 3 w 173"/>
                  <a:gd name="T7" fmla="*/ 12 h 375"/>
                  <a:gd name="T8" fmla="*/ 3 w 173"/>
                  <a:gd name="T9" fmla="*/ 15 h 375"/>
                  <a:gd name="T10" fmla="*/ 3 w 173"/>
                  <a:gd name="T11" fmla="*/ 46 h 375"/>
                  <a:gd name="T12" fmla="*/ 2 w 173"/>
                  <a:gd name="T13" fmla="*/ 58 h 375"/>
                  <a:gd name="T14" fmla="*/ 1 w 173"/>
                  <a:gd name="T15" fmla="*/ 64 h 375"/>
                  <a:gd name="T16" fmla="*/ 0 w 173"/>
                  <a:gd name="T17" fmla="*/ 53 h 375"/>
                  <a:gd name="T18" fmla="*/ 0 w 173"/>
                  <a:gd name="T19" fmla="*/ 22 h 375"/>
                  <a:gd name="T20" fmla="*/ 1 w 173"/>
                  <a:gd name="T21" fmla="*/ 16 h 375"/>
                  <a:gd name="T22" fmla="*/ 1 w 173"/>
                  <a:gd name="T23" fmla="*/ 1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1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6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7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8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9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38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40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1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2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3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2 h 517"/>
                    <a:gd name="T14" fmla="*/ 1 w 277"/>
                    <a:gd name="T15" fmla="*/ 2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4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9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8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31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6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135 w 180"/>
                  <a:gd name="T1" fmla="*/ 0 h 265"/>
                  <a:gd name="T2" fmla="*/ 1413 w 180"/>
                  <a:gd name="T3" fmla="*/ 151 h 265"/>
                  <a:gd name="T4" fmla="*/ 1275 w 180"/>
                  <a:gd name="T5" fmla="*/ 456 h 265"/>
                  <a:gd name="T6" fmla="*/ 1404 w 180"/>
                  <a:gd name="T7" fmla="*/ 588 h 265"/>
                  <a:gd name="T8" fmla="*/ 1425 w 180"/>
                  <a:gd name="T9" fmla="*/ 841 h 265"/>
                  <a:gd name="T10" fmla="*/ 824 w 180"/>
                  <a:gd name="T11" fmla="*/ 1904 h 265"/>
                  <a:gd name="T12" fmla="*/ 505 w 180"/>
                  <a:gd name="T13" fmla="*/ 2038 h 265"/>
                  <a:gd name="T14" fmla="*/ 0 w 180"/>
                  <a:gd name="T15" fmla="*/ 1763 h 265"/>
                  <a:gd name="T16" fmla="*/ 47 w 180"/>
                  <a:gd name="T17" fmla="*/ 1327 h 265"/>
                  <a:gd name="T18" fmla="*/ 552 w 180"/>
                  <a:gd name="T19" fmla="*/ 373 h 265"/>
                  <a:gd name="T20" fmla="*/ 769 w 180"/>
                  <a:gd name="T21" fmla="*/ 283 h 265"/>
                  <a:gd name="T22" fmla="*/ 935 w 180"/>
                  <a:gd name="T23" fmla="*/ 315 h 265"/>
                  <a:gd name="T24" fmla="*/ 1110 w 180"/>
                  <a:gd name="T25" fmla="*/ 1 h 265"/>
                  <a:gd name="T26" fmla="*/ 1135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7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2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3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1936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4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192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00 w 126"/>
                  <a:gd name="T1" fmla="*/ 142 h 329"/>
                  <a:gd name="T2" fmla="*/ 204 w 126"/>
                  <a:gd name="T3" fmla="*/ 0 h 329"/>
                  <a:gd name="T4" fmla="*/ 204 w 126"/>
                  <a:gd name="T5" fmla="*/ 455 h 329"/>
                  <a:gd name="T6" fmla="*/ 244 w 126"/>
                  <a:gd name="T7" fmla="*/ 477 h 329"/>
                  <a:gd name="T8" fmla="*/ 282 w 126"/>
                  <a:gd name="T9" fmla="*/ 597 h 329"/>
                  <a:gd name="T10" fmla="*/ 282 w 126"/>
                  <a:gd name="T11" fmla="*/ 1892 h 329"/>
                  <a:gd name="T12" fmla="*/ 241 w 126"/>
                  <a:gd name="T13" fmla="*/ 2319 h 329"/>
                  <a:gd name="T14" fmla="*/ 64 w 126"/>
                  <a:gd name="T15" fmla="*/ 2543 h 329"/>
                  <a:gd name="T16" fmla="*/ 0 w 126"/>
                  <a:gd name="T17" fmla="*/ 2149 h 329"/>
                  <a:gd name="T18" fmla="*/ 0 w 126"/>
                  <a:gd name="T19" fmla="*/ 862 h 329"/>
                  <a:gd name="T20" fmla="*/ 46 w 126"/>
                  <a:gd name="T21" fmla="*/ 649 h 329"/>
                  <a:gd name="T22" fmla="*/ 100 w 126"/>
                  <a:gd name="T23" fmla="*/ 575 h 329"/>
                  <a:gd name="T24" fmla="*/ 100 w 126"/>
                  <a:gd name="T25" fmla="*/ 142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9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24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9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135 w 180"/>
                  <a:gd name="T1" fmla="*/ 0 h 265"/>
                  <a:gd name="T2" fmla="*/ 1413 w 180"/>
                  <a:gd name="T3" fmla="*/ 151 h 265"/>
                  <a:gd name="T4" fmla="*/ 1275 w 180"/>
                  <a:gd name="T5" fmla="*/ 456 h 265"/>
                  <a:gd name="T6" fmla="*/ 1404 w 180"/>
                  <a:gd name="T7" fmla="*/ 588 h 265"/>
                  <a:gd name="T8" fmla="*/ 1425 w 180"/>
                  <a:gd name="T9" fmla="*/ 841 h 265"/>
                  <a:gd name="T10" fmla="*/ 824 w 180"/>
                  <a:gd name="T11" fmla="*/ 1904 h 265"/>
                  <a:gd name="T12" fmla="*/ 505 w 180"/>
                  <a:gd name="T13" fmla="*/ 2038 h 265"/>
                  <a:gd name="T14" fmla="*/ 0 w 180"/>
                  <a:gd name="T15" fmla="*/ 1763 h 265"/>
                  <a:gd name="T16" fmla="*/ 47 w 180"/>
                  <a:gd name="T17" fmla="*/ 1327 h 265"/>
                  <a:gd name="T18" fmla="*/ 552 w 180"/>
                  <a:gd name="T19" fmla="*/ 373 h 265"/>
                  <a:gd name="T20" fmla="*/ 769 w 180"/>
                  <a:gd name="T21" fmla="*/ 283 h 265"/>
                  <a:gd name="T22" fmla="*/ 935 w 180"/>
                  <a:gd name="T23" fmla="*/ 315 h 265"/>
                  <a:gd name="T24" fmla="*/ 1110 w 180"/>
                  <a:gd name="T25" fmla="*/ 1 h 265"/>
                  <a:gd name="T26" fmla="*/ 1135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0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5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6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1936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7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192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8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00 w 126"/>
                  <a:gd name="T1" fmla="*/ 142 h 329"/>
                  <a:gd name="T2" fmla="*/ 204 w 126"/>
                  <a:gd name="T3" fmla="*/ 0 h 329"/>
                  <a:gd name="T4" fmla="*/ 204 w 126"/>
                  <a:gd name="T5" fmla="*/ 455 h 329"/>
                  <a:gd name="T6" fmla="*/ 244 w 126"/>
                  <a:gd name="T7" fmla="*/ 477 h 329"/>
                  <a:gd name="T8" fmla="*/ 282 w 126"/>
                  <a:gd name="T9" fmla="*/ 597 h 329"/>
                  <a:gd name="T10" fmla="*/ 282 w 126"/>
                  <a:gd name="T11" fmla="*/ 1892 h 329"/>
                  <a:gd name="T12" fmla="*/ 241 w 126"/>
                  <a:gd name="T13" fmla="*/ 2319 h 329"/>
                  <a:gd name="T14" fmla="*/ 64 w 126"/>
                  <a:gd name="T15" fmla="*/ 2543 h 329"/>
                  <a:gd name="T16" fmla="*/ 0 w 126"/>
                  <a:gd name="T17" fmla="*/ 2149 h 329"/>
                  <a:gd name="T18" fmla="*/ 0 w 126"/>
                  <a:gd name="T19" fmla="*/ 862 h 329"/>
                  <a:gd name="T20" fmla="*/ 46 w 126"/>
                  <a:gd name="T21" fmla="*/ 649 h 329"/>
                  <a:gd name="T22" fmla="*/ 100 w 126"/>
                  <a:gd name="T23" fmla="*/ 575 h 329"/>
                  <a:gd name="T24" fmla="*/ 100 w 126"/>
                  <a:gd name="T25" fmla="*/ 142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18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135 w 180"/>
                <a:gd name="T1" fmla="*/ 0 h 265"/>
                <a:gd name="T2" fmla="*/ 1413 w 180"/>
                <a:gd name="T3" fmla="*/ 151 h 265"/>
                <a:gd name="T4" fmla="*/ 1275 w 180"/>
                <a:gd name="T5" fmla="*/ 456 h 265"/>
                <a:gd name="T6" fmla="*/ 1404 w 180"/>
                <a:gd name="T7" fmla="*/ 588 h 265"/>
                <a:gd name="T8" fmla="*/ 1425 w 180"/>
                <a:gd name="T9" fmla="*/ 841 h 265"/>
                <a:gd name="T10" fmla="*/ 824 w 180"/>
                <a:gd name="T11" fmla="*/ 1904 h 265"/>
                <a:gd name="T12" fmla="*/ 505 w 180"/>
                <a:gd name="T13" fmla="*/ 2038 h 265"/>
                <a:gd name="T14" fmla="*/ 0 w 180"/>
                <a:gd name="T15" fmla="*/ 1763 h 265"/>
                <a:gd name="T16" fmla="*/ 47 w 180"/>
                <a:gd name="T17" fmla="*/ 1327 h 265"/>
                <a:gd name="T18" fmla="*/ 552 w 180"/>
                <a:gd name="T19" fmla="*/ 373 h 265"/>
                <a:gd name="T20" fmla="*/ 769 w 180"/>
                <a:gd name="T21" fmla="*/ 283 h 265"/>
                <a:gd name="T22" fmla="*/ 935 w 180"/>
                <a:gd name="T23" fmla="*/ 315 h 265"/>
                <a:gd name="T24" fmla="*/ 1110 w 180"/>
                <a:gd name="T25" fmla="*/ 1 h 265"/>
                <a:gd name="T26" fmla="*/ 1135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9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7 w 173"/>
                <a:gd name="T1" fmla="*/ 3 h 375"/>
                <a:gd name="T2" fmla="*/ 13 w 173"/>
                <a:gd name="T3" fmla="*/ 0 h 375"/>
                <a:gd name="T4" fmla="*/ 13 w 173"/>
                <a:gd name="T5" fmla="*/ 11 h 375"/>
                <a:gd name="T6" fmla="*/ 15 w 173"/>
                <a:gd name="T7" fmla="*/ 12 h 375"/>
                <a:gd name="T8" fmla="*/ 17 w 173"/>
                <a:gd name="T9" fmla="*/ 15 h 375"/>
                <a:gd name="T10" fmla="*/ 17 w 173"/>
                <a:gd name="T11" fmla="*/ 46 h 375"/>
                <a:gd name="T12" fmla="*/ 15 w 173"/>
                <a:gd name="T13" fmla="*/ 58 h 375"/>
                <a:gd name="T14" fmla="*/ 4 w 173"/>
                <a:gd name="T15" fmla="*/ 64 h 375"/>
                <a:gd name="T16" fmla="*/ 0 w 173"/>
                <a:gd name="T17" fmla="*/ 53 h 375"/>
                <a:gd name="T18" fmla="*/ 0 w 173"/>
                <a:gd name="T19" fmla="*/ 22 h 375"/>
                <a:gd name="T20" fmla="*/ 3 w 173"/>
                <a:gd name="T21" fmla="*/ 16 h 375"/>
                <a:gd name="T22" fmla="*/ 7 w 173"/>
                <a:gd name="T23" fmla="*/ 15 h 375"/>
                <a:gd name="T24" fmla="*/ 7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20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21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2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3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5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3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4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5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343 w 173"/>
                  <a:gd name="T1" fmla="*/ 956 h 375"/>
                  <a:gd name="T2" fmla="*/ 680 w 173"/>
                  <a:gd name="T3" fmla="*/ 0 h 375"/>
                  <a:gd name="T4" fmla="*/ 680 w 173"/>
                  <a:gd name="T5" fmla="*/ 4136 h 375"/>
                  <a:gd name="T6" fmla="*/ 816 w 173"/>
                  <a:gd name="T7" fmla="*/ 4414 h 375"/>
                  <a:gd name="T8" fmla="*/ 934 w 173"/>
                  <a:gd name="T9" fmla="*/ 5447 h 375"/>
                  <a:gd name="T10" fmla="*/ 934 w 173"/>
                  <a:gd name="T11" fmla="*/ 17228 h 375"/>
                  <a:gd name="T12" fmla="*/ 802 w 173"/>
                  <a:gd name="T13" fmla="*/ 21222 h 375"/>
                  <a:gd name="T14" fmla="*/ 216 w 173"/>
                  <a:gd name="T15" fmla="*/ 23179 h 375"/>
                  <a:gd name="T16" fmla="*/ 0 w 173"/>
                  <a:gd name="T17" fmla="*/ 19677 h 375"/>
                  <a:gd name="T18" fmla="*/ 0 w 173"/>
                  <a:gd name="T19" fmla="*/ 7821 h 375"/>
                  <a:gd name="T20" fmla="*/ 159 w 173"/>
                  <a:gd name="T21" fmla="*/ 5945 h 375"/>
                  <a:gd name="T22" fmla="*/ 328 w 173"/>
                  <a:gd name="T23" fmla="*/ 5280 h 375"/>
                  <a:gd name="T24" fmla="*/ 340 w 173"/>
                  <a:gd name="T25" fmla="*/ 95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7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6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7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8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10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2 h 517"/>
                    <a:gd name="T14" fmla="*/ 1 w 277"/>
                    <a:gd name="T15" fmla="*/ 2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1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2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9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2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97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2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8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9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3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95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44 w 264"/>
                <a:gd name="T1" fmla="*/ 807 h 366"/>
                <a:gd name="T2" fmla="*/ 228 w 264"/>
                <a:gd name="T3" fmla="*/ 729 h 366"/>
                <a:gd name="T4" fmla="*/ 362 w 264"/>
                <a:gd name="T5" fmla="*/ 360 h 366"/>
                <a:gd name="T6" fmla="*/ 362 w 264"/>
                <a:gd name="T7" fmla="*/ 277 h 366"/>
                <a:gd name="T8" fmla="*/ 320 w 264"/>
                <a:gd name="T9" fmla="*/ 225 h 366"/>
                <a:gd name="T10" fmla="*/ 371 w 264"/>
                <a:gd name="T11" fmla="*/ 79 h 366"/>
                <a:gd name="T12" fmla="*/ 278 w 264"/>
                <a:gd name="T13" fmla="*/ 0 h 366"/>
                <a:gd name="T14" fmla="*/ 236 w 264"/>
                <a:gd name="T15" fmla="*/ 133 h 366"/>
                <a:gd name="T16" fmla="*/ 187 w 264"/>
                <a:gd name="T17" fmla="*/ 94 h 366"/>
                <a:gd name="T18" fmla="*/ 126 w 264"/>
                <a:gd name="T19" fmla="*/ 146 h 366"/>
                <a:gd name="T20" fmla="*/ 0 w 264"/>
                <a:gd name="T21" fmla="*/ 529 h 366"/>
                <a:gd name="T22" fmla="*/ 6 w 264"/>
                <a:gd name="T23" fmla="*/ 675 h 366"/>
                <a:gd name="T24" fmla="*/ 144 w 264"/>
                <a:gd name="T25" fmla="*/ 80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385 h 240"/>
                <a:gd name="T2" fmla="*/ 359 w 252"/>
                <a:gd name="T3" fmla="*/ 0 h 240"/>
                <a:gd name="T4" fmla="*/ 359 w 252"/>
                <a:gd name="T5" fmla="*/ 79 h 240"/>
                <a:gd name="T6" fmla="*/ 223 w 252"/>
                <a:gd name="T7" fmla="*/ 463 h 240"/>
                <a:gd name="T8" fmla="*/ 138 w 252"/>
                <a:gd name="T9" fmla="*/ 528 h 240"/>
                <a:gd name="T10" fmla="*/ 0 w 252"/>
                <a:gd name="T11" fmla="*/ 385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4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93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5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6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75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77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86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87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88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9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0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78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80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1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82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83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2 h 517"/>
                      <a:gd name="T14" fmla="*/ 1 w 277"/>
                      <a:gd name="T15" fmla="*/ 2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4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5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79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12 w 304"/>
                  <a:gd name="T3" fmla="*/ 3 h 180"/>
                  <a:gd name="T4" fmla="*/ 20 w 304"/>
                  <a:gd name="T5" fmla="*/ 1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6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3167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57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59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72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4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60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62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67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0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1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3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64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2 h 517"/>
                      <a:gd name="T14" fmla="*/ 1 w 277"/>
                      <a:gd name="T15" fmla="*/ 2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5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6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1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6 w 304"/>
                  <a:gd name="T3" fmla="*/ 2 h 180"/>
                  <a:gd name="T4" fmla="*/ 10 w 304"/>
                  <a:gd name="T5" fmla="*/ 5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58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3168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39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41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50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51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52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6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42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44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5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46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47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2 h 517"/>
                      <a:gd name="T14" fmla="*/ 1 w 277"/>
                      <a:gd name="T15" fmla="*/ 2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8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3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12 w 304"/>
                  <a:gd name="T3" fmla="*/ 3 h 180"/>
                  <a:gd name="T4" fmla="*/ 20 w 304"/>
                  <a:gd name="T5" fmla="*/ 1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0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3169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21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23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36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7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8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24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26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31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4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5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27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28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2 h 517"/>
                      <a:gd name="T14" fmla="*/ 1 w 277"/>
                      <a:gd name="T15" fmla="*/ 2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9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0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5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6 w 304"/>
                  <a:gd name="T3" fmla="*/ 2 h 180"/>
                  <a:gd name="T4" fmla="*/ 10 w 304"/>
                  <a:gd name="T5" fmla="*/ 5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2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3170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16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18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0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25611 h 156"/>
                  <a:gd name="T2" fmla="*/ 830 w 191"/>
                  <a:gd name="T3" fmla="*/ 111057 h 156"/>
                  <a:gd name="T4" fmla="*/ 3939 w 191"/>
                  <a:gd name="T5" fmla="*/ 97050 h 156"/>
                  <a:gd name="T6" fmla="*/ 8968 w 191"/>
                  <a:gd name="T7" fmla="*/ 83746 h 156"/>
                  <a:gd name="T8" fmla="*/ 16354 w 191"/>
                  <a:gd name="T9" fmla="*/ 70778 h 156"/>
                  <a:gd name="T10" fmla="*/ 24803 w 191"/>
                  <a:gd name="T11" fmla="*/ 58648 h 156"/>
                  <a:gd name="T12" fmla="*/ 35987 w 191"/>
                  <a:gd name="T13" fmla="*/ 46528 h 156"/>
                  <a:gd name="T14" fmla="*/ 48700 w 191"/>
                  <a:gd name="T15" fmla="*/ 35973 h 156"/>
                  <a:gd name="T16" fmla="*/ 61269 w 191"/>
                  <a:gd name="T17" fmla="*/ 26530 h 156"/>
                  <a:gd name="T18" fmla="*/ 76237 w 191"/>
                  <a:gd name="T19" fmla="*/ 19230 h 156"/>
                  <a:gd name="T20" fmla="*/ 92409 w 191"/>
                  <a:gd name="T21" fmla="*/ 12051 h 156"/>
                  <a:gd name="T22" fmla="*/ 110174 w 191"/>
                  <a:gd name="T23" fmla="*/ 6388 h 156"/>
                  <a:gd name="T24" fmla="*/ 126977 w 191"/>
                  <a:gd name="T25" fmla="*/ 2282 h 156"/>
                  <a:gd name="T26" fmla="*/ 145569 w 191"/>
                  <a:gd name="T27" fmla="*/ 815 h 156"/>
                  <a:gd name="T28" fmla="*/ 162915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7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>
                <a:latin typeface="Times New Roman" charset="0"/>
              </a:endParaRPr>
            </a:p>
          </p:txBody>
        </p:sp>
      </p:grpSp>
      <p:sp>
        <p:nvSpPr>
          <p:cNvPr id="3171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2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>
              <a:latin typeface="Times New Roman" charset="0"/>
            </a:endParaRPr>
          </a:p>
        </p:txBody>
      </p:sp>
      <p:grpSp>
        <p:nvGrpSpPr>
          <p:cNvPr id="3175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511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513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887 h 169"/>
                  <a:gd name="T2" fmla="*/ 49 w 177"/>
                  <a:gd name="T3" fmla="*/ 2084 h 169"/>
                  <a:gd name="T4" fmla="*/ 67 w 177"/>
                  <a:gd name="T5" fmla="*/ 1810 h 169"/>
                  <a:gd name="T6" fmla="*/ 87 w 177"/>
                  <a:gd name="T7" fmla="*/ 1887 h 169"/>
                  <a:gd name="T8" fmla="*/ 133 w 177"/>
                  <a:gd name="T9" fmla="*/ 1810 h 169"/>
                  <a:gd name="T10" fmla="*/ 207 w 177"/>
                  <a:gd name="T11" fmla="*/ 854 h 169"/>
                  <a:gd name="T12" fmla="*/ 219 w 177"/>
                  <a:gd name="T13" fmla="*/ 346 h 169"/>
                  <a:gd name="T14" fmla="*/ 131 w 177"/>
                  <a:gd name="T15" fmla="*/ 0 h 169"/>
                  <a:gd name="T16" fmla="*/ 79 w 177"/>
                  <a:gd name="T17" fmla="*/ 129 h 169"/>
                  <a:gd name="T18" fmla="*/ 3 w 177"/>
                  <a:gd name="T19" fmla="*/ 1036 h 169"/>
                  <a:gd name="T20" fmla="*/ 0 w 177"/>
                  <a:gd name="T21" fmla="*/ 1334 h 169"/>
                  <a:gd name="T22" fmla="*/ 23 w 177"/>
                  <a:gd name="T23" fmla="*/ 1520 h 169"/>
                  <a:gd name="T24" fmla="*/ 3 w 177"/>
                  <a:gd name="T25" fmla="*/ 1821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2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3176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502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504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3505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102 w 299"/>
                  <a:gd name="T1" fmla="*/ 2 h 214"/>
                  <a:gd name="T2" fmla="*/ 111 w 299"/>
                  <a:gd name="T3" fmla="*/ 5 h 214"/>
                  <a:gd name="T4" fmla="*/ 91 w 299"/>
                  <a:gd name="T5" fmla="*/ 6 h 214"/>
                  <a:gd name="T6" fmla="*/ 92 w 299"/>
                  <a:gd name="T7" fmla="*/ 7 h 214"/>
                  <a:gd name="T8" fmla="*/ 92 w 299"/>
                  <a:gd name="T9" fmla="*/ 9 h 214"/>
                  <a:gd name="T10" fmla="*/ 38 w 299"/>
                  <a:gd name="T11" fmla="*/ 13 h 214"/>
                  <a:gd name="T12" fmla="*/ 14 w 299"/>
                  <a:gd name="T13" fmla="*/ 11 h 214"/>
                  <a:gd name="T14" fmla="*/ 0 w 299"/>
                  <a:gd name="T15" fmla="*/ 7 h 214"/>
                  <a:gd name="T16" fmla="*/ 16 w 299"/>
                  <a:gd name="T17" fmla="*/ 3 h 214"/>
                  <a:gd name="T18" fmla="*/ 61 w 299"/>
                  <a:gd name="T19" fmla="*/ 0 h 214"/>
                  <a:gd name="T20" fmla="*/ 74 w 299"/>
                  <a:gd name="T21" fmla="*/ 2 h 214"/>
                  <a:gd name="T22" fmla="*/ 82 w 299"/>
                  <a:gd name="T23" fmla="*/ 2 h 214"/>
                  <a:gd name="T24" fmla="*/ 102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14 w 291"/>
                  <a:gd name="T1" fmla="*/ 85 h 231"/>
                  <a:gd name="T2" fmla="*/ 221 w 291"/>
                  <a:gd name="T3" fmla="*/ 21 h 231"/>
                  <a:gd name="T4" fmla="*/ 0 w 291"/>
                  <a:gd name="T5" fmla="*/ 15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5 h 424"/>
                  <a:gd name="T6" fmla="*/ 1 w 192"/>
                  <a:gd name="T7" fmla="*/ 5 h 424"/>
                  <a:gd name="T8" fmla="*/ 1 w 192"/>
                  <a:gd name="T9" fmla="*/ 6 h 424"/>
                  <a:gd name="T10" fmla="*/ 1 w 192"/>
                  <a:gd name="T11" fmla="*/ 19 h 424"/>
                  <a:gd name="T12" fmla="*/ 1 w 192"/>
                  <a:gd name="T13" fmla="*/ 24 h 424"/>
                  <a:gd name="T14" fmla="*/ 1 w 192"/>
                  <a:gd name="T15" fmla="*/ 26 h 424"/>
                  <a:gd name="T16" fmla="*/ 0 w 192"/>
                  <a:gd name="T17" fmla="*/ 23 h 424"/>
                  <a:gd name="T18" fmla="*/ 0 w 192"/>
                  <a:gd name="T19" fmla="*/ 9 h 424"/>
                  <a:gd name="T20" fmla="*/ 1 w 192"/>
                  <a:gd name="T21" fmla="*/ 6 h 424"/>
                  <a:gd name="T22" fmla="*/ 1 w 192"/>
                  <a:gd name="T23" fmla="*/ 6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503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3177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93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95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3496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102 w 299"/>
                  <a:gd name="T1" fmla="*/ 2 h 214"/>
                  <a:gd name="T2" fmla="*/ 111 w 299"/>
                  <a:gd name="T3" fmla="*/ 5 h 214"/>
                  <a:gd name="T4" fmla="*/ 91 w 299"/>
                  <a:gd name="T5" fmla="*/ 6 h 214"/>
                  <a:gd name="T6" fmla="*/ 92 w 299"/>
                  <a:gd name="T7" fmla="*/ 7 h 214"/>
                  <a:gd name="T8" fmla="*/ 92 w 299"/>
                  <a:gd name="T9" fmla="*/ 9 h 214"/>
                  <a:gd name="T10" fmla="*/ 38 w 299"/>
                  <a:gd name="T11" fmla="*/ 13 h 214"/>
                  <a:gd name="T12" fmla="*/ 14 w 299"/>
                  <a:gd name="T13" fmla="*/ 11 h 214"/>
                  <a:gd name="T14" fmla="*/ 0 w 299"/>
                  <a:gd name="T15" fmla="*/ 7 h 214"/>
                  <a:gd name="T16" fmla="*/ 16 w 299"/>
                  <a:gd name="T17" fmla="*/ 3 h 214"/>
                  <a:gd name="T18" fmla="*/ 61 w 299"/>
                  <a:gd name="T19" fmla="*/ 0 h 214"/>
                  <a:gd name="T20" fmla="*/ 74 w 299"/>
                  <a:gd name="T21" fmla="*/ 2 h 214"/>
                  <a:gd name="T22" fmla="*/ 82 w 299"/>
                  <a:gd name="T23" fmla="*/ 2 h 214"/>
                  <a:gd name="T24" fmla="*/ 102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14 w 291"/>
                  <a:gd name="T1" fmla="*/ 85 h 231"/>
                  <a:gd name="T2" fmla="*/ 221 w 291"/>
                  <a:gd name="T3" fmla="*/ 21 h 231"/>
                  <a:gd name="T4" fmla="*/ 0 w 291"/>
                  <a:gd name="T5" fmla="*/ 15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5 h 424"/>
                  <a:gd name="T6" fmla="*/ 1 w 192"/>
                  <a:gd name="T7" fmla="*/ 5 h 424"/>
                  <a:gd name="T8" fmla="*/ 1 w 192"/>
                  <a:gd name="T9" fmla="*/ 6 h 424"/>
                  <a:gd name="T10" fmla="*/ 1 w 192"/>
                  <a:gd name="T11" fmla="*/ 19 h 424"/>
                  <a:gd name="T12" fmla="*/ 1 w 192"/>
                  <a:gd name="T13" fmla="*/ 24 h 424"/>
                  <a:gd name="T14" fmla="*/ 1 w 192"/>
                  <a:gd name="T15" fmla="*/ 26 h 424"/>
                  <a:gd name="T16" fmla="*/ 0 w 192"/>
                  <a:gd name="T17" fmla="*/ 23 h 424"/>
                  <a:gd name="T18" fmla="*/ 0 w 192"/>
                  <a:gd name="T19" fmla="*/ 9 h 424"/>
                  <a:gd name="T20" fmla="*/ 1 w 192"/>
                  <a:gd name="T21" fmla="*/ 6 h 424"/>
                  <a:gd name="T22" fmla="*/ 1 w 192"/>
                  <a:gd name="T23" fmla="*/ 6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494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3178" name="Group 672"/>
          <p:cNvGrpSpPr>
            <a:grpSpLocks/>
          </p:cNvGrpSpPr>
          <p:nvPr/>
        </p:nvGrpSpPr>
        <p:grpSpPr bwMode="auto">
          <a:xfrm>
            <a:off x="3975099" y="6231314"/>
            <a:ext cx="1795463" cy="3107949"/>
            <a:chOff x="720" y="4092"/>
            <a:chExt cx="493" cy="971"/>
          </a:xfrm>
        </p:grpSpPr>
        <p:sp>
          <p:nvSpPr>
            <p:cNvPr id="3480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3481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88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3483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84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6 w 192"/>
                  <a:gd name="T3" fmla="*/ 0 h 424"/>
                  <a:gd name="T4" fmla="*/ 6 w 192"/>
                  <a:gd name="T5" fmla="*/ 5 h 424"/>
                  <a:gd name="T6" fmla="*/ 7 w 192"/>
                  <a:gd name="T7" fmla="*/ 5 h 424"/>
                  <a:gd name="T8" fmla="*/ 8 w 192"/>
                  <a:gd name="T9" fmla="*/ 6 h 424"/>
                  <a:gd name="T10" fmla="*/ 8 w 192"/>
                  <a:gd name="T11" fmla="*/ 19 h 424"/>
                  <a:gd name="T12" fmla="*/ 7 w 192"/>
                  <a:gd name="T13" fmla="*/ 24 h 424"/>
                  <a:gd name="T14" fmla="*/ 2 w 192"/>
                  <a:gd name="T15" fmla="*/ 26 h 424"/>
                  <a:gd name="T16" fmla="*/ 0 w 192"/>
                  <a:gd name="T17" fmla="*/ 23 h 424"/>
                  <a:gd name="T18" fmla="*/ 0 w 192"/>
                  <a:gd name="T19" fmla="*/ 9 h 424"/>
                  <a:gd name="T20" fmla="*/ 2 w 192"/>
                  <a:gd name="T21" fmla="*/ 6 h 424"/>
                  <a:gd name="T22" fmla="*/ 3 w 192"/>
                  <a:gd name="T23" fmla="*/ 6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7 w 192"/>
                  <a:gd name="T1" fmla="*/ 2 h 424"/>
                  <a:gd name="T2" fmla="*/ 14 w 192"/>
                  <a:gd name="T3" fmla="*/ 0 h 424"/>
                  <a:gd name="T4" fmla="*/ 14 w 192"/>
                  <a:gd name="T5" fmla="*/ 5 h 424"/>
                  <a:gd name="T6" fmla="*/ 17 w 192"/>
                  <a:gd name="T7" fmla="*/ 5 h 424"/>
                  <a:gd name="T8" fmla="*/ 19 w 192"/>
                  <a:gd name="T9" fmla="*/ 6 h 424"/>
                  <a:gd name="T10" fmla="*/ 19 w 192"/>
                  <a:gd name="T11" fmla="*/ 19 h 424"/>
                  <a:gd name="T12" fmla="*/ 17 w 192"/>
                  <a:gd name="T13" fmla="*/ 23 h 424"/>
                  <a:gd name="T14" fmla="*/ 5 w 192"/>
                  <a:gd name="T15" fmla="*/ 26 h 424"/>
                  <a:gd name="T16" fmla="*/ 0 w 192"/>
                  <a:gd name="T17" fmla="*/ 22 h 424"/>
                  <a:gd name="T18" fmla="*/ 0 w 192"/>
                  <a:gd name="T19" fmla="*/ 9 h 424"/>
                  <a:gd name="T20" fmla="*/ 3 w 192"/>
                  <a:gd name="T21" fmla="*/ 6 h 424"/>
                  <a:gd name="T22" fmla="*/ 7 w 192"/>
                  <a:gd name="T23" fmla="*/ 6 h 424"/>
                  <a:gd name="T24" fmla="*/ 7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79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75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77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33 w 16"/>
                  <a:gd name="T7" fmla="*/ 1 h 457"/>
                  <a:gd name="T8" fmla="*/ 46 w 16"/>
                  <a:gd name="T9" fmla="*/ 0 h 457"/>
                  <a:gd name="T10" fmla="*/ 108 w 16"/>
                  <a:gd name="T11" fmla="*/ 0 h 457"/>
                  <a:gd name="T12" fmla="*/ 143 w 16"/>
                  <a:gd name="T13" fmla="*/ 2 h 457"/>
                  <a:gd name="T14" fmla="*/ 143 w 16"/>
                  <a:gd name="T15" fmla="*/ 3 h 457"/>
                  <a:gd name="T16" fmla="*/ 150 w 16"/>
                  <a:gd name="T17" fmla="*/ 4 h 457"/>
                  <a:gd name="T18" fmla="*/ 150 w 16"/>
                  <a:gd name="T19" fmla="*/ 85 h 457"/>
                  <a:gd name="T20" fmla="*/ 143 w 16"/>
                  <a:gd name="T21" fmla="*/ 86 h 457"/>
                  <a:gd name="T22" fmla="*/ 143 w 16"/>
                  <a:gd name="T23" fmla="*/ 86 h 457"/>
                  <a:gd name="T24" fmla="*/ 108 w 16"/>
                  <a:gd name="T25" fmla="*/ 87 h 457"/>
                  <a:gd name="T26" fmla="*/ 91 w 16"/>
                  <a:gd name="T27" fmla="*/ 87 h 457"/>
                  <a:gd name="T28" fmla="*/ 65 w 16"/>
                  <a:gd name="T29" fmla="*/ 87 h 457"/>
                  <a:gd name="T30" fmla="*/ 65 w 16"/>
                  <a:gd name="T31" fmla="*/ 87 h 457"/>
                  <a:gd name="T32" fmla="*/ 46 w 16"/>
                  <a:gd name="T33" fmla="*/ 87 h 457"/>
                  <a:gd name="T34" fmla="*/ 33 w 16"/>
                  <a:gd name="T35" fmla="*/ 86 h 457"/>
                  <a:gd name="T36" fmla="*/ 1 w 16"/>
                  <a:gd name="T37" fmla="*/ 86 h 457"/>
                  <a:gd name="T38" fmla="*/ 1 w 16"/>
                  <a:gd name="T39" fmla="*/ 86 h 457"/>
                  <a:gd name="T40" fmla="*/ 0 w 16"/>
                  <a:gd name="T41" fmla="*/ 8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8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33 w 16"/>
                  <a:gd name="T7" fmla="*/ 1 h 457"/>
                  <a:gd name="T8" fmla="*/ 46 w 16"/>
                  <a:gd name="T9" fmla="*/ 0 h 457"/>
                  <a:gd name="T10" fmla="*/ 108 w 16"/>
                  <a:gd name="T11" fmla="*/ 0 h 457"/>
                  <a:gd name="T12" fmla="*/ 150 w 16"/>
                  <a:gd name="T13" fmla="*/ 4 h 457"/>
                  <a:gd name="T14" fmla="*/ 150 w 16"/>
                  <a:gd name="T15" fmla="*/ 86 h 457"/>
                  <a:gd name="T16" fmla="*/ 108 w 16"/>
                  <a:gd name="T17" fmla="*/ 87 h 457"/>
                  <a:gd name="T18" fmla="*/ 91 w 16"/>
                  <a:gd name="T19" fmla="*/ 87 h 457"/>
                  <a:gd name="T20" fmla="*/ 77 w 16"/>
                  <a:gd name="T21" fmla="*/ 87 h 457"/>
                  <a:gd name="T22" fmla="*/ 55 w 16"/>
                  <a:gd name="T23" fmla="*/ 87 h 457"/>
                  <a:gd name="T24" fmla="*/ 46 w 16"/>
                  <a:gd name="T25" fmla="*/ 87 h 457"/>
                  <a:gd name="T26" fmla="*/ 33 w 16"/>
                  <a:gd name="T27" fmla="*/ 87 h 457"/>
                  <a:gd name="T28" fmla="*/ 2 w 16"/>
                  <a:gd name="T29" fmla="*/ 86 h 457"/>
                  <a:gd name="T30" fmla="*/ 2 w 16"/>
                  <a:gd name="T31" fmla="*/ 86 h 457"/>
                  <a:gd name="T32" fmla="*/ 0 w 16"/>
                  <a:gd name="T33" fmla="*/ 86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9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526 w 111"/>
                  <a:gd name="T1" fmla="*/ 6 h 418"/>
                  <a:gd name="T2" fmla="*/ 253 w 111"/>
                  <a:gd name="T3" fmla="*/ 0 h 418"/>
                  <a:gd name="T4" fmla="*/ 253 w 111"/>
                  <a:gd name="T5" fmla="*/ 14 h 418"/>
                  <a:gd name="T6" fmla="*/ 102 w 111"/>
                  <a:gd name="T7" fmla="*/ 11 h 418"/>
                  <a:gd name="T8" fmla="*/ 0 w 111"/>
                  <a:gd name="T9" fmla="*/ 12 h 418"/>
                  <a:gd name="T10" fmla="*/ 0 w 111"/>
                  <a:gd name="T11" fmla="*/ 53 h 418"/>
                  <a:gd name="T12" fmla="*/ 138 w 111"/>
                  <a:gd name="T13" fmla="*/ 68 h 418"/>
                  <a:gd name="T14" fmla="*/ 642 w 111"/>
                  <a:gd name="T15" fmla="*/ 80 h 418"/>
                  <a:gd name="T16" fmla="*/ 781 w 111"/>
                  <a:gd name="T17" fmla="*/ 68 h 418"/>
                  <a:gd name="T18" fmla="*/ 781 w 111"/>
                  <a:gd name="T19" fmla="*/ 29 h 418"/>
                  <a:gd name="T20" fmla="*/ 675 w 111"/>
                  <a:gd name="T21" fmla="*/ 23 h 418"/>
                  <a:gd name="T22" fmla="*/ 526 w 111"/>
                  <a:gd name="T23" fmla="*/ 20 h 418"/>
                  <a:gd name="T24" fmla="*/ 526 w 111"/>
                  <a:gd name="T25" fmla="*/ 6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76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3180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70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4 w 192"/>
                <a:gd name="T3" fmla="*/ 0 h 424"/>
                <a:gd name="T4" fmla="*/ 4 w 192"/>
                <a:gd name="T5" fmla="*/ 1 h 424"/>
                <a:gd name="T6" fmla="*/ 5 w 192"/>
                <a:gd name="T7" fmla="*/ 1 h 424"/>
                <a:gd name="T8" fmla="*/ 6 w 192"/>
                <a:gd name="T9" fmla="*/ 1 h 424"/>
                <a:gd name="T10" fmla="*/ 6 w 192"/>
                <a:gd name="T11" fmla="*/ 1 h 424"/>
                <a:gd name="T12" fmla="*/ 5 w 192"/>
                <a:gd name="T13" fmla="*/ 2 h 424"/>
                <a:gd name="T14" fmla="*/ 2 w 192"/>
                <a:gd name="T15" fmla="*/ 2 h 424"/>
                <a:gd name="T16" fmla="*/ 0 w 192"/>
                <a:gd name="T17" fmla="*/ 2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3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4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1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66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68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7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3182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56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64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57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59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8192 w 1"/>
                  <a:gd name="T3" fmla="*/ 383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0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61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62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3 w 192"/>
                    <a:gd name="T3" fmla="*/ 0 h 424"/>
                    <a:gd name="T4" fmla="*/ 3 w 192"/>
                    <a:gd name="T5" fmla="*/ 1 h 424"/>
                    <a:gd name="T6" fmla="*/ 3 w 192"/>
                    <a:gd name="T7" fmla="*/ 1 h 424"/>
                    <a:gd name="T8" fmla="*/ 4 w 192"/>
                    <a:gd name="T9" fmla="*/ 1 h 424"/>
                    <a:gd name="T10" fmla="*/ 4 w 192"/>
                    <a:gd name="T11" fmla="*/ 2 h 424"/>
                    <a:gd name="T12" fmla="*/ 3 w 192"/>
                    <a:gd name="T13" fmla="*/ 2 h 424"/>
                    <a:gd name="T14" fmla="*/ 1 w 192"/>
                    <a:gd name="T15" fmla="*/ 3 h 424"/>
                    <a:gd name="T16" fmla="*/ 0 w 192"/>
                    <a:gd name="T17" fmla="*/ 2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3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326 w 117"/>
                    <a:gd name="T3" fmla="*/ 282 h 78"/>
                    <a:gd name="T4" fmla="*/ 1316 w 117"/>
                    <a:gd name="T5" fmla="*/ 451 h 78"/>
                    <a:gd name="T6" fmla="*/ 1000 w 117"/>
                    <a:gd name="T7" fmla="*/ 882 h 78"/>
                    <a:gd name="T8" fmla="*/ 187 w 117"/>
                    <a:gd name="T9" fmla="*/ 656 h 78"/>
                    <a:gd name="T10" fmla="*/ 2 w 117"/>
                    <a:gd name="T11" fmla="*/ 23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8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3183" name="Group 714"/>
          <p:cNvGrpSpPr>
            <a:grpSpLocks/>
          </p:cNvGrpSpPr>
          <p:nvPr/>
        </p:nvGrpSpPr>
        <p:grpSpPr bwMode="auto">
          <a:xfrm>
            <a:off x="3719482" y="5965826"/>
            <a:ext cx="1900268" cy="1936750"/>
            <a:chOff x="1488" y="1956"/>
            <a:chExt cx="500" cy="730"/>
          </a:xfrm>
        </p:grpSpPr>
        <p:grpSp>
          <p:nvGrpSpPr>
            <p:cNvPr id="3419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49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50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51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53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54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55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420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42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43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44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46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47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48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421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PP1</a:t>
              </a:r>
            </a:p>
          </p:txBody>
        </p:sp>
        <p:sp>
          <p:nvSpPr>
            <p:cNvPr id="3422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PP2</a:t>
              </a:r>
            </a:p>
          </p:txBody>
        </p:sp>
        <p:sp>
          <p:nvSpPr>
            <p:cNvPr id="3423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USP2</a:t>
              </a:r>
            </a:p>
          </p:txBody>
        </p:sp>
        <p:sp>
          <p:nvSpPr>
            <p:cNvPr id="3424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USP1</a:t>
              </a:r>
            </a:p>
          </p:txBody>
        </p:sp>
        <p:sp>
          <p:nvSpPr>
            <p:cNvPr id="3425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T10</a:t>
              </a:r>
            </a:p>
          </p:txBody>
        </p:sp>
        <p:grpSp>
          <p:nvGrpSpPr>
            <p:cNvPr id="3426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35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36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37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39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40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41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427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28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29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30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32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33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34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3184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4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59 h 375"/>
                <a:gd name="T2" fmla="*/ 0 w 173"/>
                <a:gd name="T3" fmla="*/ 0 h 375"/>
                <a:gd name="T4" fmla="*/ 0 w 173"/>
                <a:gd name="T5" fmla="*/ 258 h 375"/>
                <a:gd name="T6" fmla="*/ 0 w 173"/>
                <a:gd name="T7" fmla="*/ 277 h 375"/>
                <a:gd name="T8" fmla="*/ 0 w 173"/>
                <a:gd name="T9" fmla="*/ 341 h 375"/>
                <a:gd name="T10" fmla="*/ 0 w 173"/>
                <a:gd name="T11" fmla="*/ 1077 h 375"/>
                <a:gd name="T12" fmla="*/ 0 w 173"/>
                <a:gd name="T13" fmla="*/ 1325 h 375"/>
                <a:gd name="T14" fmla="*/ 0 w 173"/>
                <a:gd name="T15" fmla="*/ 1443 h 375"/>
                <a:gd name="T16" fmla="*/ 0 w 173"/>
                <a:gd name="T17" fmla="*/ 1230 h 375"/>
                <a:gd name="T18" fmla="*/ 0 w 173"/>
                <a:gd name="T19" fmla="*/ 488 h 375"/>
                <a:gd name="T20" fmla="*/ 0 w 173"/>
                <a:gd name="T21" fmla="*/ 372 h 375"/>
                <a:gd name="T22" fmla="*/ 0 w 173"/>
                <a:gd name="T23" fmla="*/ 326 h 375"/>
                <a:gd name="T24" fmla="*/ 0 w 173"/>
                <a:gd name="T25" fmla="*/ 59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7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5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409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59 h 375"/>
                <a:gd name="T2" fmla="*/ 0 w 173"/>
                <a:gd name="T3" fmla="*/ 0 h 375"/>
                <a:gd name="T4" fmla="*/ 0 w 173"/>
                <a:gd name="T5" fmla="*/ 258 h 375"/>
                <a:gd name="T6" fmla="*/ 0 w 173"/>
                <a:gd name="T7" fmla="*/ 277 h 375"/>
                <a:gd name="T8" fmla="*/ 0 w 173"/>
                <a:gd name="T9" fmla="*/ 341 h 375"/>
                <a:gd name="T10" fmla="*/ 0 w 173"/>
                <a:gd name="T11" fmla="*/ 1077 h 375"/>
                <a:gd name="T12" fmla="*/ 0 w 173"/>
                <a:gd name="T13" fmla="*/ 1325 h 375"/>
                <a:gd name="T14" fmla="*/ 0 w 173"/>
                <a:gd name="T15" fmla="*/ 1443 h 375"/>
                <a:gd name="T16" fmla="*/ 0 w 173"/>
                <a:gd name="T17" fmla="*/ 1230 h 375"/>
                <a:gd name="T18" fmla="*/ 0 w 173"/>
                <a:gd name="T19" fmla="*/ 488 h 375"/>
                <a:gd name="T20" fmla="*/ 0 w 173"/>
                <a:gd name="T21" fmla="*/ 372 h 375"/>
                <a:gd name="T22" fmla="*/ 0 w 173"/>
                <a:gd name="T23" fmla="*/ 326 h 375"/>
                <a:gd name="T24" fmla="*/ 0 w 173"/>
                <a:gd name="T25" fmla="*/ 59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4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9 h 375"/>
                <a:gd name="T6" fmla="*/ 0 w 173"/>
                <a:gd name="T7" fmla="*/ 20 h 375"/>
                <a:gd name="T8" fmla="*/ 0 w 173"/>
                <a:gd name="T9" fmla="*/ 24 h 375"/>
                <a:gd name="T10" fmla="*/ 0 w 173"/>
                <a:gd name="T11" fmla="*/ 78 h 375"/>
                <a:gd name="T12" fmla="*/ 0 w 173"/>
                <a:gd name="T13" fmla="*/ 95 h 375"/>
                <a:gd name="T14" fmla="*/ 0 w 173"/>
                <a:gd name="T15" fmla="*/ 105 h 375"/>
                <a:gd name="T16" fmla="*/ 0 w 173"/>
                <a:gd name="T17" fmla="*/ 89 h 375"/>
                <a:gd name="T18" fmla="*/ 0 w 173"/>
                <a:gd name="T19" fmla="*/ 35 h 375"/>
                <a:gd name="T20" fmla="*/ 0 w 173"/>
                <a:gd name="T21" fmla="*/ 27 h 375"/>
                <a:gd name="T22" fmla="*/ 0 w 173"/>
                <a:gd name="T23" fmla="*/ 24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7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9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1 h 384"/>
                <a:gd name="T2" fmla="*/ 256 w 328"/>
                <a:gd name="T3" fmla="*/ 9 h 384"/>
                <a:gd name="T4" fmla="*/ 200 w 328"/>
                <a:gd name="T5" fmla="*/ 25 h 384"/>
                <a:gd name="T6" fmla="*/ 8 w 328"/>
                <a:gd name="T7" fmla="*/ 2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99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9 h 375"/>
                <a:gd name="T6" fmla="*/ 0 w 173"/>
                <a:gd name="T7" fmla="*/ 20 h 375"/>
                <a:gd name="T8" fmla="*/ 0 w 173"/>
                <a:gd name="T9" fmla="*/ 24 h 375"/>
                <a:gd name="T10" fmla="*/ 0 w 173"/>
                <a:gd name="T11" fmla="*/ 78 h 375"/>
                <a:gd name="T12" fmla="*/ 0 w 173"/>
                <a:gd name="T13" fmla="*/ 95 h 375"/>
                <a:gd name="T14" fmla="*/ 0 w 173"/>
                <a:gd name="T15" fmla="*/ 105 h 375"/>
                <a:gd name="T16" fmla="*/ 0 w 173"/>
                <a:gd name="T17" fmla="*/ 89 h 375"/>
                <a:gd name="T18" fmla="*/ 0 w 173"/>
                <a:gd name="T19" fmla="*/ 35 h 375"/>
                <a:gd name="T20" fmla="*/ 0 w 173"/>
                <a:gd name="T21" fmla="*/ 27 h 375"/>
                <a:gd name="T22" fmla="*/ 0 w 173"/>
                <a:gd name="T23" fmla="*/ 24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7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9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1 h 384"/>
                <a:gd name="T2" fmla="*/ 256 w 328"/>
                <a:gd name="T3" fmla="*/ 9 h 384"/>
                <a:gd name="T4" fmla="*/ 200 w 328"/>
                <a:gd name="T5" fmla="*/ 25 h 384"/>
                <a:gd name="T6" fmla="*/ 8 w 328"/>
                <a:gd name="T7" fmla="*/ 2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83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3384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85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93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95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97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98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96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3 w 173"/>
                      <a:gd name="T1" fmla="*/ 8 h 375"/>
                      <a:gd name="T2" fmla="*/ 6 w 173"/>
                      <a:gd name="T3" fmla="*/ 0 h 375"/>
                      <a:gd name="T4" fmla="*/ 6 w 173"/>
                      <a:gd name="T5" fmla="*/ 32 h 375"/>
                      <a:gd name="T6" fmla="*/ 6 w 173"/>
                      <a:gd name="T7" fmla="*/ 34 h 375"/>
                      <a:gd name="T8" fmla="*/ 8 w 173"/>
                      <a:gd name="T9" fmla="*/ 42 h 375"/>
                      <a:gd name="T10" fmla="*/ 8 w 173"/>
                      <a:gd name="T11" fmla="*/ 132 h 375"/>
                      <a:gd name="T12" fmla="*/ 6 w 173"/>
                      <a:gd name="T13" fmla="*/ 163 h 375"/>
                      <a:gd name="T14" fmla="*/ 2 w 173"/>
                      <a:gd name="T15" fmla="*/ 177 h 375"/>
                      <a:gd name="T16" fmla="*/ 0 w 173"/>
                      <a:gd name="T17" fmla="*/ 150 h 375"/>
                      <a:gd name="T18" fmla="*/ 0 w 173"/>
                      <a:gd name="T19" fmla="*/ 60 h 375"/>
                      <a:gd name="T20" fmla="*/ 2 w 173"/>
                      <a:gd name="T21" fmla="*/ 45 h 375"/>
                      <a:gd name="T22" fmla="*/ 3 w 173"/>
                      <a:gd name="T23" fmla="*/ 40 h 375"/>
                      <a:gd name="T24" fmla="*/ 3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94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87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90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2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4 w 173"/>
                      <a:gd name="T1" fmla="*/ 15 h 375"/>
                      <a:gd name="T2" fmla="*/ 8 w 173"/>
                      <a:gd name="T3" fmla="*/ 0 h 375"/>
                      <a:gd name="T4" fmla="*/ 8 w 173"/>
                      <a:gd name="T5" fmla="*/ 46 h 375"/>
                      <a:gd name="T6" fmla="*/ 10 w 173"/>
                      <a:gd name="T7" fmla="*/ 48 h 375"/>
                      <a:gd name="T8" fmla="*/ 11 w 173"/>
                      <a:gd name="T9" fmla="*/ 61 h 375"/>
                      <a:gd name="T10" fmla="*/ 11 w 173"/>
                      <a:gd name="T11" fmla="*/ 190 h 375"/>
                      <a:gd name="T12" fmla="*/ 10 w 173"/>
                      <a:gd name="T13" fmla="*/ 234 h 375"/>
                      <a:gd name="T14" fmla="*/ 2 w 173"/>
                      <a:gd name="T15" fmla="*/ 255 h 375"/>
                      <a:gd name="T16" fmla="*/ 0 w 173"/>
                      <a:gd name="T17" fmla="*/ 215 h 375"/>
                      <a:gd name="T18" fmla="*/ 0 w 173"/>
                      <a:gd name="T19" fmla="*/ 86 h 375"/>
                      <a:gd name="T20" fmla="*/ 2 w 173"/>
                      <a:gd name="T21" fmla="*/ 66 h 375"/>
                      <a:gd name="T22" fmla="*/ 4 w 173"/>
                      <a:gd name="T23" fmla="*/ 59 h 375"/>
                      <a:gd name="T24" fmla="*/ 4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8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89" name="Group 793"/>
          <p:cNvGrpSpPr>
            <a:grpSpLocks/>
          </p:cNvGrpSpPr>
          <p:nvPr/>
        </p:nvGrpSpPr>
        <p:grpSpPr bwMode="auto">
          <a:xfrm>
            <a:off x="22225" y="4464050"/>
            <a:ext cx="709613" cy="1047750"/>
            <a:chOff x="3366" y="3228"/>
            <a:chExt cx="447" cy="660"/>
          </a:xfrm>
        </p:grpSpPr>
        <p:grpSp>
          <p:nvGrpSpPr>
            <p:cNvPr id="3367" name="Group 794"/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3380" name="Line 795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" name="Line 796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" name="Freeform 797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4 w 173"/>
                  <a:gd name="T1" fmla="*/ 15 h 375"/>
                  <a:gd name="T2" fmla="*/ 8 w 173"/>
                  <a:gd name="T3" fmla="*/ 0 h 375"/>
                  <a:gd name="T4" fmla="*/ 8 w 173"/>
                  <a:gd name="T5" fmla="*/ 46 h 375"/>
                  <a:gd name="T6" fmla="*/ 10 w 173"/>
                  <a:gd name="T7" fmla="*/ 48 h 375"/>
                  <a:gd name="T8" fmla="*/ 11 w 173"/>
                  <a:gd name="T9" fmla="*/ 61 h 375"/>
                  <a:gd name="T10" fmla="*/ 11 w 173"/>
                  <a:gd name="T11" fmla="*/ 190 h 375"/>
                  <a:gd name="T12" fmla="*/ 10 w 173"/>
                  <a:gd name="T13" fmla="*/ 234 h 375"/>
                  <a:gd name="T14" fmla="*/ 2 w 173"/>
                  <a:gd name="T15" fmla="*/ 255 h 375"/>
                  <a:gd name="T16" fmla="*/ 0 w 173"/>
                  <a:gd name="T17" fmla="*/ 215 h 375"/>
                  <a:gd name="T18" fmla="*/ 0 w 173"/>
                  <a:gd name="T19" fmla="*/ 86 h 375"/>
                  <a:gd name="T20" fmla="*/ 2 w 173"/>
                  <a:gd name="T21" fmla="*/ 66 h 375"/>
                  <a:gd name="T22" fmla="*/ 4 w 173"/>
                  <a:gd name="T23" fmla="*/ 59 h 375"/>
                  <a:gd name="T24" fmla="*/ 4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68" name="Group 798"/>
            <p:cNvGrpSpPr>
              <a:grpSpLocks/>
            </p:cNvGrpSpPr>
            <p:nvPr/>
          </p:nvGrpSpPr>
          <p:grpSpPr bwMode="auto">
            <a:xfrm>
              <a:off x="3366" y="3294"/>
              <a:ext cx="447" cy="594"/>
              <a:chOff x="3366" y="3294"/>
              <a:chExt cx="447" cy="594"/>
            </a:xfrm>
          </p:grpSpPr>
          <p:grpSp>
            <p:nvGrpSpPr>
              <p:cNvPr id="3369" name="Group 799"/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582"/>
                <a:chOff x="3474" y="3294"/>
                <a:chExt cx="339" cy="582"/>
              </a:xfrm>
            </p:grpSpPr>
            <p:grpSp>
              <p:nvGrpSpPr>
                <p:cNvPr id="3371" name="Group 800"/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576"/>
                  <a:chOff x="3273" y="3840"/>
                  <a:chExt cx="210" cy="576"/>
                </a:xfrm>
              </p:grpSpPr>
              <p:grpSp>
                <p:nvGrpSpPr>
                  <p:cNvPr id="3373" name="Group 801"/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78" name="Freeform 80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9" name="Line 8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74" name="Group 804"/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54"/>
                    <a:chOff x="2880" y="720"/>
                    <a:chExt cx="140" cy="364"/>
                  </a:xfrm>
                </p:grpSpPr>
                <p:sp>
                  <p:nvSpPr>
                    <p:cNvPr id="3375" name="Freeform 805"/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364"/>
                    </a:xfrm>
                    <a:custGeom>
                      <a:avLst/>
                      <a:gdLst>
                        <a:gd name="T0" fmla="*/ 4 w 173"/>
                        <a:gd name="T1" fmla="*/ 15 h 375"/>
                        <a:gd name="T2" fmla="*/ 8 w 173"/>
                        <a:gd name="T3" fmla="*/ 0 h 375"/>
                        <a:gd name="T4" fmla="*/ 8 w 173"/>
                        <a:gd name="T5" fmla="*/ 46 h 375"/>
                        <a:gd name="T6" fmla="*/ 10 w 173"/>
                        <a:gd name="T7" fmla="*/ 48 h 375"/>
                        <a:gd name="T8" fmla="*/ 11 w 173"/>
                        <a:gd name="T9" fmla="*/ 61 h 375"/>
                        <a:gd name="T10" fmla="*/ 11 w 173"/>
                        <a:gd name="T11" fmla="*/ 190 h 375"/>
                        <a:gd name="T12" fmla="*/ 10 w 173"/>
                        <a:gd name="T13" fmla="*/ 234 h 375"/>
                        <a:gd name="T14" fmla="*/ 2 w 173"/>
                        <a:gd name="T15" fmla="*/ 255 h 375"/>
                        <a:gd name="T16" fmla="*/ 0 w 173"/>
                        <a:gd name="T17" fmla="*/ 215 h 375"/>
                        <a:gd name="T18" fmla="*/ 0 w 173"/>
                        <a:gd name="T19" fmla="*/ 86 h 375"/>
                        <a:gd name="T20" fmla="*/ 2 w 173"/>
                        <a:gd name="T21" fmla="*/ 66 h 375"/>
                        <a:gd name="T22" fmla="*/ 4 w 173"/>
                        <a:gd name="T23" fmla="*/ 59 h 375"/>
                        <a:gd name="T24" fmla="*/ 4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6" name="Line 8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7" name="Line 8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372" name="Freeform 808"/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19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70" name="Text Box 809"/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151 w 173"/>
                  <a:gd name="T1" fmla="*/ 32 h 375"/>
                  <a:gd name="T2" fmla="*/ 300 w 173"/>
                  <a:gd name="T3" fmla="*/ 0 h 375"/>
                  <a:gd name="T4" fmla="*/ 300 w 173"/>
                  <a:gd name="T5" fmla="*/ 152 h 375"/>
                  <a:gd name="T6" fmla="*/ 363 w 173"/>
                  <a:gd name="T7" fmla="*/ 162 h 375"/>
                  <a:gd name="T8" fmla="*/ 416 w 173"/>
                  <a:gd name="T9" fmla="*/ 197 h 375"/>
                  <a:gd name="T10" fmla="*/ 416 w 173"/>
                  <a:gd name="T11" fmla="*/ 625 h 375"/>
                  <a:gd name="T12" fmla="*/ 352 w 173"/>
                  <a:gd name="T13" fmla="*/ 767 h 375"/>
                  <a:gd name="T14" fmla="*/ 95 w 173"/>
                  <a:gd name="T15" fmla="*/ 842 h 375"/>
                  <a:gd name="T16" fmla="*/ 0 w 173"/>
                  <a:gd name="T17" fmla="*/ 713 h 375"/>
                  <a:gd name="T18" fmla="*/ 0 w 173"/>
                  <a:gd name="T19" fmla="*/ 284 h 375"/>
                  <a:gd name="T20" fmla="*/ 68 w 173"/>
                  <a:gd name="T21" fmla="*/ 214 h 375"/>
                  <a:gd name="T22" fmla="*/ 147 w 173"/>
                  <a:gd name="T23" fmla="*/ 189 h 375"/>
                  <a:gd name="T24" fmla="*/ 148 w 173"/>
                  <a:gd name="T25" fmla="*/ 32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28 h 200"/>
                <a:gd name="T2" fmla="*/ 9 w 422"/>
                <a:gd name="T3" fmla="*/ 4 h 200"/>
                <a:gd name="T4" fmla="*/ 16 w 422"/>
                <a:gd name="T5" fmla="*/ 43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 h 384"/>
                <a:gd name="T2" fmla="*/ 2 w 744"/>
                <a:gd name="T3" fmla="*/ 1 h 384"/>
                <a:gd name="T4" fmla="*/ 4 w 744"/>
                <a:gd name="T5" fmla="*/ 1 h 384"/>
                <a:gd name="T6" fmla="*/ 6 w 744"/>
                <a:gd name="T7" fmla="*/ 1 h 384"/>
                <a:gd name="T8" fmla="*/ 6 w 744"/>
                <a:gd name="T9" fmla="*/ 3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2 h 227"/>
                    <a:gd name="T4" fmla="*/ 1 w 31"/>
                    <a:gd name="T5" fmla="*/ 2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 w 370"/>
                      <a:gd name="T1" fmla="*/ 1 h 214"/>
                      <a:gd name="T2" fmla="*/ 3 w 370"/>
                      <a:gd name="T3" fmla="*/ 1 h 214"/>
                      <a:gd name="T4" fmla="*/ 3 w 370"/>
                      <a:gd name="T5" fmla="*/ 1 h 214"/>
                      <a:gd name="T6" fmla="*/ 3 w 370"/>
                      <a:gd name="T7" fmla="*/ 1 h 214"/>
                      <a:gd name="T8" fmla="*/ 2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2 h 214"/>
                      <a:gd name="T18" fmla="*/ 2 w 370"/>
                      <a:gd name="T19" fmla="*/ 2 h 214"/>
                      <a:gd name="T20" fmla="*/ 3 w 370"/>
                      <a:gd name="T21" fmla="*/ 1 h 214"/>
                      <a:gd name="T22" fmla="*/ 3 w 370"/>
                      <a:gd name="T23" fmla="*/ 1 h 214"/>
                      <a:gd name="T24" fmla="*/ 3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2 h 517"/>
                        <a:gd name="T14" fmla="*/ 1 w 277"/>
                        <a:gd name="T15" fmla="*/ 2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2 h 517"/>
                        <a:gd name="T14" fmla="*/ 1 w 277"/>
                        <a:gd name="T15" fmla="*/ 2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2 h 517"/>
                      <a:gd name="T14" fmla="*/ 1 w 277"/>
                      <a:gd name="T15" fmla="*/ 2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6 w 265"/>
                  <a:gd name="T1" fmla="*/ 0 h 383"/>
                  <a:gd name="T2" fmla="*/ 2 w 265"/>
                  <a:gd name="T3" fmla="*/ 2 h 383"/>
                  <a:gd name="T4" fmla="*/ 3 w 265"/>
                  <a:gd name="T5" fmla="*/ 5 h 383"/>
                  <a:gd name="T6" fmla="*/ 2 w 265"/>
                  <a:gd name="T7" fmla="*/ 6 h 383"/>
                  <a:gd name="T8" fmla="*/ 0 w 265"/>
                  <a:gd name="T9" fmla="*/ 7 h 383"/>
                  <a:gd name="T10" fmla="*/ 3 w 265"/>
                  <a:gd name="T11" fmla="*/ 18 h 383"/>
                  <a:gd name="T12" fmla="*/ 6 w 265"/>
                  <a:gd name="T13" fmla="*/ 21 h 383"/>
                  <a:gd name="T14" fmla="*/ 14 w 265"/>
                  <a:gd name="T15" fmla="*/ 19 h 383"/>
                  <a:gd name="T16" fmla="*/ 14 w 265"/>
                  <a:gd name="T17" fmla="*/ 14 h 383"/>
                  <a:gd name="T18" fmla="*/ 11 w 265"/>
                  <a:gd name="T19" fmla="*/ 4 h 383"/>
                  <a:gd name="T20" fmla="*/ 9 w 265"/>
                  <a:gd name="T21" fmla="*/ 3 h 383"/>
                  <a:gd name="T22" fmla="*/ 7 w 265"/>
                  <a:gd name="T23" fmla="*/ 4 h 383"/>
                  <a:gd name="T24" fmla="*/ 6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072 w 1287"/>
                <a:gd name="T3" fmla="*/ 0 h 447"/>
                <a:gd name="T4" fmla="*/ 1072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" name="Freeform 6"/>
          <p:cNvSpPr>
            <a:spLocks/>
          </p:cNvSpPr>
          <p:nvPr/>
        </p:nvSpPr>
        <p:spPr bwMode="auto">
          <a:xfrm>
            <a:off x="1828800" y="29718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2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3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4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4105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451 w 192"/>
                <a:gd name="T1" fmla="*/ 1543 h 816"/>
                <a:gd name="T2" fmla="*/ 0 w 192"/>
                <a:gd name="T3" fmla="*/ 1362 h 816"/>
                <a:gd name="T4" fmla="*/ 0 w 192"/>
                <a:gd name="T5" fmla="*/ 0 h 816"/>
                <a:gd name="T6" fmla="*/ 451 w 192"/>
                <a:gd name="T7" fmla="*/ 91 h 816"/>
                <a:gd name="T8" fmla="*/ 451 w 192"/>
                <a:gd name="T9" fmla="*/ 1543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6 w 120"/>
                <a:gd name="T1" fmla="*/ 62 h 225"/>
                <a:gd name="T2" fmla="*/ 0 w 120"/>
                <a:gd name="T3" fmla="*/ 0 h 225"/>
                <a:gd name="T4" fmla="*/ 0 w 120"/>
                <a:gd name="T5" fmla="*/ 323 h 225"/>
                <a:gd name="T6" fmla="*/ 16 w 120"/>
                <a:gd name="T7" fmla="*/ 420 h 225"/>
                <a:gd name="T8" fmla="*/ 16 w 120"/>
                <a:gd name="T9" fmla="*/ 6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4107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4108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9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7 h 1488"/>
                <a:gd name="T2" fmla="*/ 0 w 432"/>
                <a:gd name="T3" fmla="*/ 35 h 1488"/>
                <a:gd name="T4" fmla="*/ 0 w 432"/>
                <a:gd name="T5" fmla="*/ 0 h 1488"/>
                <a:gd name="T6" fmla="*/ 0 w 432"/>
                <a:gd name="T7" fmla="*/ 11 h 1488"/>
                <a:gd name="T8" fmla="*/ 0 w 432"/>
                <a:gd name="T9" fmla="*/ 47 h 1488"/>
                <a:gd name="T10" fmla="*/ 0 w 432"/>
                <a:gd name="T11" fmla="*/ 48 h 1488"/>
                <a:gd name="T12" fmla="*/ 0 w 432"/>
                <a:gd name="T13" fmla="*/ 47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0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1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4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3 h 414"/>
                  <a:gd name="T20" fmla="*/ 2 w 19"/>
                  <a:gd name="T21" fmla="*/ 3 h 414"/>
                  <a:gd name="T22" fmla="*/ 2 w 19"/>
                  <a:gd name="T23" fmla="*/ 3 h 414"/>
                  <a:gd name="T24" fmla="*/ 2 w 19"/>
                  <a:gd name="T25" fmla="*/ 3 h 414"/>
                  <a:gd name="T26" fmla="*/ 2 w 19"/>
                  <a:gd name="T27" fmla="*/ 3 h 414"/>
                  <a:gd name="T28" fmla="*/ 2 w 19"/>
                  <a:gd name="T29" fmla="*/ 3 h 414"/>
                  <a:gd name="T30" fmla="*/ 2 w 19"/>
                  <a:gd name="T31" fmla="*/ 3 h 414"/>
                  <a:gd name="T32" fmla="*/ 2 w 19"/>
                  <a:gd name="T33" fmla="*/ 3 h 414"/>
                  <a:gd name="T34" fmla="*/ 2 w 19"/>
                  <a:gd name="T35" fmla="*/ 3 h 414"/>
                  <a:gd name="T36" fmla="*/ 2 w 19"/>
                  <a:gd name="T37" fmla="*/ 3 h 414"/>
                  <a:gd name="T38" fmla="*/ 2 w 19"/>
                  <a:gd name="T39" fmla="*/ 3 h 414"/>
                  <a:gd name="T40" fmla="*/ 0 w 19"/>
                  <a:gd name="T41" fmla="*/ 3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3 h 415"/>
                  <a:gd name="T16" fmla="*/ 2 w 19"/>
                  <a:gd name="T17" fmla="*/ 3 h 415"/>
                  <a:gd name="T18" fmla="*/ 2 w 19"/>
                  <a:gd name="T19" fmla="*/ 3 h 415"/>
                  <a:gd name="T20" fmla="*/ 2 w 19"/>
                  <a:gd name="T21" fmla="*/ 3 h 415"/>
                  <a:gd name="T22" fmla="*/ 2 w 19"/>
                  <a:gd name="T23" fmla="*/ 3 h 415"/>
                  <a:gd name="T24" fmla="*/ 2 w 19"/>
                  <a:gd name="T25" fmla="*/ 3 h 415"/>
                  <a:gd name="T26" fmla="*/ 2 w 19"/>
                  <a:gd name="T27" fmla="*/ 3 h 415"/>
                  <a:gd name="T28" fmla="*/ 1 w 19"/>
                  <a:gd name="T29" fmla="*/ 3 h 415"/>
                  <a:gd name="T30" fmla="*/ 1 w 19"/>
                  <a:gd name="T31" fmla="*/ 3 h 415"/>
                  <a:gd name="T32" fmla="*/ 0 w 19"/>
                  <a:gd name="T33" fmla="*/ 3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3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2 h 448"/>
                    <a:gd name="T12" fmla="*/ 2 w 126"/>
                    <a:gd name="T13" fmla="*/ 2 h 448"/>
                    <a:gd name="T14" fmla="*/ 4 w 126"/>
                    <a:gd name="T15" fmla="*/ 3 h 448"/>
                    <a:gd name="T16" fmla="*/ 5 w 126"/>
                    <a:gd name="T17" fmla="*/ 2 h 448"/>
                    <a:gd name="T18" fmla="*/ 5 w 126"/>
                    <a:gd name="T19" fmla="*/ 1 h 448"/>
                    <a:gd name="T20" fmla="*/ 4 w 126"/>
                    <a:gd name="T21" fmla="*/ 1 h 448"/>
                    <a:gd name="T22" fmla="*/ 3 w 126"/>
                    <a:gd name="T23" fmla="*/ 1 h 448"/>
                    <a:gd name="T24" fmla="*/ 3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31 w 102"/>
                  <a:gd name="T3" fmla="*/ 0 h 117"/>
                  <a:gd name="T4" fmla="*/ 31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5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31 w 102"/>
                  <a:gd name="T3" fmla="*/ 0 h 117"/>
                  <a:gd name="T4" fmla="*/ 31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6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7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99305403 h 288"/>
                <a:gd name="T2" fmla="*/ 0 w 528"/>
                <a:gd name="T3" fmla="*/ 99305403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99305403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8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1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2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3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4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31 w 102"/>
                  <a:gd name="T3" fmla="*/ 0 h 117"/>
                  <a:gd name="T4" fmla="*/ 31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5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3 h 414"/>
                  <a:gd name="T20" fmla="*/ 2 w 19"/>
                  <a:gd name="T21" fmla="*/ 3 h 414"/>
                  <a:gd name="T22" fmla="*/ 2 w 19"/>
                  <a:gd name="T23" fmla="*/ 3 h 414"/>
                  <a:gd name="T24" fmla="*/ 2 w 19"/>
                  <a:gd name="T25" fmla="*/ 3 h 414"/>
                  <a:gd name="T26" fmla="*/ 2 w 19"/>
                  <a:gd name="T27" fmla="*/ 3 h 414"/>
                  <a:gd name="T28" fmla="*/ 2 w 19"/>
                  <a:gd name="T29" fmla="*/ 3 h 414"/>
                  <a:gd name="T30" fmla="*/ 2 w 19"/>
                  <a:gd name="T31" fmla="*/ 3 h 414"/>
                  <a:gd name="T32" fmla="*/ 2 w 19"/>
                  <a:gd name="T33" fmla="*/ 3 h 414"/>
                  <a:gd name="T34" fmla="*/ 2 w 19"/>
                  <a:gd name="T35" fmla="*/ 3 h 414"/>
                  <a:gd name="T36" fmla="*/ 2 w 19"/>
                  <a:gd name="T37" fmla="*/ 3 h 414"/>
                  <a:gd name="T38" fmla="*/ 2 w 19"/>
                  <a:gd name="T39" fmla="*/ 3 h 414"/>
                  <a:gd name="T40" fmla="*/ 0 w 19"/>
                  <a:gd name="T41" fmla="*/ 3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3 h 415"/>
                  <a:gd name="T16" fmla="*/ 2 w 19"/>
                  <a:gd name="T17" fmla="*/ 3 h 415"/>
                  <a:gd name="T18" fmla="*/ 2 w 19"/>
                  <a:gd name="T19" fmla="*/ 3 h 415"/>
                  <a:gd name="T20" fmla="*/ 2 w 19"/>
                  <a:gd name="T21" fmla="*/ 3 h 415"/>
                  <a:gd name="T22" fmla="*/ 2 w 19"/>
                  <a:gd name="T23" fmla="*/ 3 h 415"/>
                  <a:gd name="T24" fmla="*/ 2 w 19"/>
                  <a:gd name="T25" fmla="*/ 3 h 415"/>
                  <a:gd name="T26" fmla="*/ 2 w 19"/>
                  <a:gd name="T27" fmla="*/ 3 h 415"/>
                  <a:gd name="T28" fmla="*/ 1 w 19"/>
                  <a:gd name="T29" fmla="*/ 3 h 415"/>
                  <a:gd name="T30" fmla="*/ 1 w 19"/>
                  <a:gd name="T31" fmla="*/ 3 h 415"/>
                  <a:gd name="T32" fmla="*/ 0 w 19"/>
                  <a:gd name="T33" fmla="*/ 3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3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2 h 448"/>
                    <a:gd name="T12" fmla="*/ 2 w 126"/>
                    <a:gd name="T13" fmla="*/ 2 h 448"/>
                    <a:gd name="T14" fmla="*/ 4 w 126"/>
                    <a:gd name="T15" fmla="*/ 3 h 448"/>
                    <a:gd name="T16" fmla="*/ 5 w 126"/>
                    <a:gd name="T17" fmla="*/ 2 h 448"/>
                    <a:gd name="T18" fmla="*/ 5 w 126"/>
                    <a:gd name="T19" fmla="*/ 1 h 448"/>
                    <a:gd name="T20" fmla="*/ 4 w 126"/>
                    <a:gd name="T21" fmla="*/ 1 h 448"/>
                    <a:gd name="T22" fmla="*/ 3 w 126"/>
                    <a:gd name="T23" fmla="*/ 1 h 448"/>
                    <a:gd name="T24" fmla="*/ 3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31 w 102"/>
                  <a:gd name="T3" fmla="*/ 0 h 117"/>
                  <a:gd name="T4" fmla="*/ 31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207"/>
          <p:cNvGrpSpPr>
            <a:grpSpLocks/>
          </p:cNvGrpSpPr>
          <p:nvPr/>
        </p:nvGrpSpPr>
        <p:grpSpPr bwMode="auto">
          <a:xfrm>
            <a:off x="533400" y="6831014"/>
            <a:ext cx="2349500" cy="2528886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7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8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9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6 w 132"/>
                <a:gd name="T1" fmla="*/ 0 h 288"/>
                <a:gd name="T2" fmla="*/ 0 w 132"/>
                <a:gd name="T3" fmla="*/ 288 h 288"/>
                <a:gd name="T4" fmla="*/ 3 w 132"/>
                <a:gd name="T5" fmla="*/ 288 h 288"/>
                <a:gd name="T6" fmla="*/ 9 w 132"/>
                <a:gd name="T7" fmla="*/ 18 h 288"/>
                <a:gd name="T8" fmla="*/ 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6 w 132"/>
                <a:gd name="T1" fmla="*/ 0 h 288"/>
                <a:gd name="T2" fmla="*/ 0 w 132"/>
                <a:gd name="T3" fmla="*/ 288 h 288"/>
                <a:gd name="T4" fmla="*/ 3 w 132"/>
                <a:gd name="T5" fmla="*/ 288 h 288"/>
                <a:gd name="T6" fmla="*/ 9 w 132"/>
                <a:gd name="T7" fmla="*/ 18 h 288"/>
                <a:gd name="T8" fmla="*/ 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455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455 w 240"/>
                  <a:gd name="T7" fmla="*/ 903 h 903"/>
                  <a:gd name="T8" fmla="*/ 455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8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9 w 153"/>
                <a:gd name="T7" fmla="*/ 165 h 906"/>
                <a:gd name="T8" fmla="*/ 9 w 153"/>
                <a:gd name="T9" fmla="*/ 875 h 906"/>
                <a:gd name="T10" fmla="*/ 9 w 153"/>
                <a:gd name="T11" fmla="*/ 906 h 906"/>
                <a:gd name="T12" fmla="*/ 8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451 w 192"/>
                  <a:gd name="T1" fmla="*/ 1543 h 816"/>
                  <a:gd name="T2" fmla="*/ 0 w 192"/>
                  <a:gd name="T3" fmla="*/ 1362 h 816"/>
                  <a:gd name="T4" fmla="*/ 0 w 192"/>
                  <a:gd name="T5" fmla="*/ 0 h 816"/>
                  <a:gd name="T6" fmla="*/ 451 w 192"/>
                  <a:gd name="T7" fmla="*/ 91 h 816"/>
                  <a:gd name="T8" fmla="*/ 451 w 192"/>
                  <a:gd name="T9" fmla="*/ 1543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6 w 120"/>
                  <a:gd name="T1" fmla="*/ 62 h 225"/>
                  <a:gd name="T2" fmla="*/ 0 w 120"/>
                  <a:gd name="T3" fmla="*/ 0 h 225"/>
                  <a:gd name="T4" fmla="*/ 0 w 120"/>
                  <a:gd name="T5" fmla="*/ 323 h 225"/>
                  <a:gd name="T6" fmla="*/ 16 w 120"/>
                  <a:gd name="T7" fmla="*/ 420 h 225"/>
                  <a:gd name="T8" fmla="*/ 16 w 120"/>
                  <a:gd name="T9" fmla="*/ 6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7 h 1488"/>
                <a:gd name="T2" fmla="*/ 0 w 432"/>
                <a:gd name="T3" fmla="*/ 35 h 1488"/>
                <a:gd name="T4" fmla="*/ 0 w 432"/>
                <a:gd name="T5" fmla="*/ 0 h 1488"/>
                <a:gd name="T6" fmla="*/ 0 w 432"/>
                <a:gd name="T7" fmla="*/ 11 h 1488"/>
                <a:gd name="T8" fmla="*/ 0 w 432"/>
                <a:gd name="T9" fmla="*/ 47 h 1488"/>
                <a:gd name="T10" fmla="*/ 0 w 432"/>
                <a:gd name="T11" fmla="*/ 48 h 1488"/>
                <a:gd name="T12" fmla="*/ 0 w 432"/>
                <a:gd name="T13" fmla="*/ 47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94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858 w 534"/>
                <a:gd name="T7" fmla="*/ 148 h 148"/>
                <a:gd name="T8" fmla="*/ 94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986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986 w 528"/>
                <a:gd name="T7" fmla="*/ 0 h 288"/>
                <a:gd name="T8" fmla="*/ 986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1634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634 w 528"/>
                <a:gd name="T7" fmla="*/ 0 h 288"/>
                <a:gd name="T8" fmla="*/ 1634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4133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94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858 w 534"/>
                <a:gd name="T7" fmla="*/ 148 h 148"/>
                <a:gd name="T8" fmla="*/ 94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986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986 w 528"/>
                <a:gd name="T7" fmla="*/ 0 h 288"/>
                <a:gd name="T8" fmla="*/ 986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1634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634 w 528"/>
                <a:gd name="T7" fmla="*/ 0 h 288"/>
                <a:gd name="T8" fmla="*/ 1634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4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32 h 976"/>
                <a:gd name="T2" fmla="*/ 1329 w 288"/>
                <a:gd name="T3" fmla="*/ 0 h 976"/>
                <a:gd name="T4" fmla="*/ 1329 w 288"/>
                <a:gd name="T5" fmla="*/ 146 h 976"/>
                <a:gd name="T6" fmla="*/ 0 w 288"/>
                <a:gd name="T7" fmla="*/ 178 h 976"/>
                <a:gd name="T8" fmla="*/ 0 w 288"/>
                <a:gd name="T9" fmla="*/ 32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6"/>
          <p:cNvGrpSpPr>
            <a:grpSpLocks/>
          </p:cNvGrpSpPr>
          <p:nvPr/>
        </p:nvGrpSpPr>
        <p:grpSpPr bwMode="auto">
          <a:xfrm flipH="1">
            <a:off x="2371725" y="5181600"/>
            <a:ext cx="1827298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26 h 1194"/>
                <a:gd name="T2" fmla="*/ 0 w 168"/>
                <a:gd name="T3" fmla="*/ 0 h 1194"/>
                <a:gd name="T4" fmla="*/ 0 w 168"/>
                <a:gd name="T5" fmla="*/ 35 h 1194"/>
                <a:gd name="T6" fmla="*/ 0 w 168"/>
                <a:gd name="T7" fmla="*/ 68 h 1194"/>
                <a:gd name="T8" fmla="*/ 0 w 168"/>
                <a:gd name="T9" fmla="*/ 2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60 h 1194"/>
                <a:gd name="T2" fmla="*/ 39 w 168"/>
                <a:gd name="T3" fmla="*/ 0 h 1194"/>
                <a:gd name="T4" fmla="*/ 39 w 168"/>
                <a:gd name="T5" fmla="*/ 78 h 1194"/>
                <a:gd name="T6" fmla="*/ 0 w 168"/>
                <a:gd name="T7" fmla="*/ 152 h 1194"/>
                <a:gd name="T8" fmla="*/ 0 w 168"/>
                <a:gd name="T9" fmla="*/ 6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491 w 42"/>
                <a:gd name="T1" fmla="*/ 8153 h 916"/>
                <a:gd name="T2" fmla="*/ 0 w 42"/>
                <a:gd name="T3" fmla="*/ 15561 h 916"/>
                <a:gd name="T4" fmla="*/ 0 w 42"/>
                <a:gd name="T5" fmla="*/ 2157 h 916"/>
                <a:gd name="T6" fmla="*/ 3491 w 42"/>
                <a:gd name="T7" fmla="*/ 0 h 916"/>
                <a:gd name="T8" fmla="*/ 3491 w 42"/>
                <a:gd name="T9" fmla="*/ 815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6628 h 840"/>
                <a:gd name="T2" fmla="*/ 900009 w 240"/>
                <a:gd name="T3" fmla="*/ 46581 h 840"/>
                <a:gd name="T4" fmla="*/ 900009 w 240"/>
                <a:gd name="T5" fmla="*/ 6628 h 840"/>
                <a:gd name="T6" fmla="*/ 0 w 240"/>
                <a:gd name="T7" fmla="*/ 0 h 840"/>
                <a:gd name="T8" fmla="*/ 0 w 240"/>
                <a:gd name="T9" fmla="*/ 266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1305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305 w 528"/>
                <a:gd name="T7" fmla="*/ 0 h 288"/>
                <a:gd name="T8" fmla="*/ 1305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46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5461 w 528"/>
                <a:gd name="T7" fmla="*/ 0 h 288"/>
                <a:gd name="T8" fmla="*/ 546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7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19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0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1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2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7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4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8 h 610"/>
                  <a:gd name="T16" fmla="*/ 1 w 23"/>
                  <a:gd name="T17" fmla="*/ 8 h 610"/>
                  <a:gd name="T18" fmla="*/ 1 w 23"/>
                  <a:gd name="T19" fmla="*/ 8 h 610"/>
                  <a:gd name="T20" fmla="*/ 1 w 23"/>
                  <a:gd name="T21" fmla="*/ 8 h 610"/>
                  <a:gd name="T22" fmla="*/ 1 w 23"/>
                  <a:gd name="T23" fmla="*/ 8 h 610"/>
                  <a:gd name="T24" fmla="*/ 1 w 23"/>
                  <a:gd name="T25" fmla="*/ 8 h 610"/>
                  <a:gd name="T26" fmla="*/ 1 w 23"/>
                  <a:gd name="T27" fmla="*/ 8 h 610"/>
                  <a:gd name="T28" fmla="*/ 1 w 23"/>
                  <a:gd name="T29" fmla="*/ 8 h 610"/>
                  <a:gd name="T30" fmla="*/ 1 w 23"/>
                  <a:gd name="T31" fmla="*/ 8 h 610"/>
                  <a:gd name="T32" fmla="*/ 1 w 23"/>
                  <a:gd name="T33" fmla="*/ 8 h 610"/>
                  <a:gd name="T34" fmla="*/ 1 w 23"/>
                  <a:gd name="T35" fmla="*/ 8 h 610"/>
                  <a:gd name="T36" fmla="*/ 1 w 23"/>
                  <a:gd name="T37" fmla="*/ 8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5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8 h 610"/>
                  <a:gd name="T20" fmla="*/ 1 w 22"/>
                  <a:gd name="T21" fmla="*/ 8 h 610"/>
                  <a:gd name="T22" fmla="*/ 1 w 22"/>
                  <a:gd name="T23" fmla="*/ 8 h 610"/>
                  <a:gd name="T24" fmla="*/ 1 w 22"/>
                  <a:gd name="T25" fmla="*/ 8 h 610"/>
                  <a:gd name="T26" fmla="*/ 1 w 22"/>
                  <a:gd name="T27" fmla="*/ 8 h 610"/>
                  <a:gd name="T28" fmla="*/ 1 w 22"/>
                  <a:gd name="T29" fmla="*/ 8 h 610"/>
                  <a:gd name="T30" fmla="*/ 1 w 22"/>
                  <a:gd name="T31" fmla="*/ 8 h 610"/>
                  <a:gd name="T32" fmla="*/ 1 w 22"/>
                  <a:gd name="T33" fmla="*/ 8 h 610"/>
                  <a:gd name="T34" fmla="*/ 1 w 22"/>
                  <a:gd name="T35" fmla="*/ 8 h 610"/>
                  <a:gd name="T36" fmla="*/ 1 w 22"/>
                  <a:gd name="T37" fmla="*/ 8 h 610"/>
                  <a:gd name="T38" fmla="*/ 1 w 22"/>
                  <a:gd name="T39" fmla="*/ 8 h 610"/>
                  <a:gd name="T40" fmla="*/ 1 w 22"/>
                  <a:gd name="T41" fmla="*/ 8 h 610"/>
                  <a:gd name="T42" fmla="*/ 1 w 22"/>
                  <a:gd name="T43" fmla="*/ 8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2 w 265"/>
                  <a:gd name="T3" fmla="*/ 0 h 479"/>
                  <a:gd name="T4" fmla="*/ 2 w 265"/>
                  <a:gd name="T5" fmla="*/ 1 h 479"/>
                  <a:gd name="T6" fmla="*/ 3 w 265"/>
                  <a:gd name="T7" fmla="*/ 1 h 479"/>
                  <a:gd name="T8" fmla="*/ 3 w 265"/>
                  <a:gd name="T9" fmla="*/ 1 h 479"/>
                  <a:gd name="T10" fmla="*/ 3 w 265"/>
                  <a:gd name="T11" fmla="*/ 5 h 479"/>
                  <a:gd name="T12" fmla="*/ 3 w 265"/>
                  <a:gd name="T13" fmla="*/ 6 h 479"/>
                  <a:gd name="T14" fmla="*/ 1 w 265"/>
                  <a:gd name="T15" fmla="*/ 6 h 479"/>
                  <a:gd name="T16" fmla="*/ 0 w 265"/>
                  <a:gd name="T17" fmla="*/ 5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8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2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0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1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1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3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4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5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6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4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5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7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8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9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0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5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grpSp>
        <p:nvGrpSpPr>
          <p:cNvPr id="5142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5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2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8 h 610"/>
                  <a:gd name="T16" fmla="*/ 1 w 23"/>
                  <a:gd name="T17" fmla="*/ 8 h 610"/>
                  <a:gd name="T18" fmla="*/ 1 w 23"/>
                  <a:gd name="T19" fmla="*/ 8 h 610"/>
                  <a:gd name="T20" fmla="*/ 1 w 23"/>
                  <a:gd name="T21" fmla="*/ 8 h 610"/>
                  <a:gd name="T22" fmla="*/ 1 w 23"/>
                  <a:gd name="T23" fmla="*/ 8 h 610"/>
                  <a:gd name="T24" fmla="*/ 1 w 23"/>
                  <a:gd name="T25" fmla="*/ 8 h 610"/>
                  <a:gd name="T26" fmla="*/ 1 w 23"/>
                  <a:gd name="T27" fmla="*/ 8 h 610"/>
                  <a:gd name="T28" fmla="*/ 1 w 23"/>
                  <a:gd name="T29" fmla="*/ 8 h 610"/>
                  <a:gd name="T30" fmla="*/ 1 w 23"/>
                  <a:gd name="T31" fmla="*/ 8 h 610"/>
                  <a:gd name="T32" fmla="*/ 1 w 23"/>
                  <a:gd name="T33" fmla="*/ 8 h 610"/>
                  <a:gd name="T34" fmla="*/ 1 w 23"/>
                  <a:gd name="T35" fmla="*/ 8 h 610"/>
                  <a:gd name="T36" fmla="*/ 1 w 23"/>
                  <a:gd name="T37" fmla="*/ 8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3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8 h 610"/>
                  <a:gd name="T20" fmla="*/ 1 w 22"/>
                  <a:gd name="T21" fmla="*/ 8 h 610"/>
                  <a:gd name="T22" fmla="*/ 1 w 22"/>
                  <a:gd name="T23" fmla="*/ 8 h 610"/>
                  <a:gd name="T24" fmla="*/ 1 w 22"/>
                  <a:gd name="T25" fmla="*/ 8 h 610"/>
                  <a:gd name="T26" fmla="*/ 1 w 22"/>
                  <a:gd name="T27" fmla="*/ 8 h 610"/>
                  <a:gd name="T28" fmla="*/ 1 w 22"/>
                  <a:gd name="T29" fmla="*/ 8 h 610"/>
                  <a:gd name="T30" fmla="*/ 1 w 22"/>
                  <a:gd name="T31" fmla="*/ 8 h 610"/>
                  <a:gd name="T32" fmla="*/ 1 w 22"/>
                  <a:gd name="T33" fmla="*/ 8 h 610"/>
                  <a:gd name="T34" fmla="*/ 1 w 22"/>
                  <a:gd name="T35" fmla="*/ 8 h 610"/>
                  <a:gd name="T36" fmla="*/ 1 w 22"/>
                  <a:gd name="T37" fmla="*/ 8 h 610"/>
                  <a:gd name="T38" fmla="*/ 1 w 22"/>
                  <a:gd name="T39" fmla="*/ 8 h 610"/>
                  <a:gd name="T40" fmla="*/ 1 w 22"/>
                  <a:gd name="T41" fmla="*/ 8 h 610"/>
                  <a:gd name="T42" fmla="*/ 1 w 22"/>
                  <a:gd name="T43" fmla="*/ 8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2 w 265"/>
                  <a:gd name="T3" fmla="*/ 0 h 479"/>
                  <a:gd name="T4" fmla="*/ 2 w 265"/>
                  <a:gd name="T5" fmla="*/ 1 h 479"/>
                  <a:gd name="T6" fmla="*/ 3 w 265"/>
                  <a:gd name="T7" fmla="*/ 1 h 479"/>
                  <a:gd name="T8" fmla="*/ 3 w 265"/>
                  <a:gd name="T9" fmla="*/ 1 h 479"/>
                  <a:gd name="T10" fmla="*/ 3 w 265"/>
                  <a:gd name="T11" fmla="*/ 5 h 479"/>
                  <a:gd name="T12" fmla="*/ 3 w 265"/>
                  <a:gd name="T13" fmla="*/ 6 h 479"/>
                  <a:gd name="T14" fmla="*/ 1 w 265"/>
                  <a:gd name="T15" fmla="*/ 6 h 479"/>
                  <a:gd name="T16" fmla="*/ 0 w 265"/>
                  <a:gd name="T17" fmla="*/ 5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6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0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1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8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9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3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0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308 w 1344"/>
                <a:gd name="T3" fmla="*/ 0 h 1152"/>
                <a:gd name="T4" fmla="*/ 308 w 1344"/>
                <a:gd name="T5" fmla="*/ 265 h 1152"/>
                <a:gd name="T6" fmla="*/ 0 w 1344"/>
                <a:gd name="T7" fmla="*/ 265 h 1152"/>
                <a:gd name="T8" fmla="*/ 0 w 1344"/>
                <a:gd name="T9" fmla="*/ 0 h 1152"/>
                <a:gd name="T10" fmla="*/ 11 w 1344"/>
                <a:gd name="T11" fmla="*/ 15 h 1152"/>
                <a:gd name="T12" fmla="*/ 294 w 1344"/>
                <a:gd name="T13" fmla="*/ 15 h 1152"/>
                <a:gd name="T14" fmla="*/ 294 w 1344"/>
                <a:gd name="T15" fmla="*/ 247 h 1152"/>
                <a:gd name="T16" fmla="*/ 11 w 1344"/>
                <a:gd name="T17" fmla="*/ 247 h 1152"/>
                <a:gd name="T18" fmla="*/ 11 w 1344"/>
                <a:gd name="T19" fmla="*/ 15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46 h 1074"/>
                <a:gd name="T4" fmla="*/ 1 w 522"/>
                <a:gd name="T5" fmla="*/ 246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46 h 1074"/>
                <a:gd name="T4" fmla="*/ 3 w 522"/>
                <a:gd name="T5" fmla="*/ 246 h 1074"/>
                <a:gd name="T6" fmla="*/ 3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525 h 1074"/>
                <a:gd name="T4" fmla="*/ 130 w 522"/>
                <a:gd name="T5" fmla="*/ 2525 h 1074"/>
                <a:gd name="T6" fmla="*/ 13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496 h 1074"/>
                <a:gd name="T4" fmla="*/ 0 w 522"/>
                <a:gd name="T5" fmla="*/ 249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4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2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7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3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5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98 h 1398"/>
                      <a:gd name="T2" fmla="*/ 0 w 216"/>
                      <a:gd name="T3" fmla="*/ 1681 h 1398"/>
                      <a:gd name="T4" fmla="*/ 925616 w 216"/>
                      <a:gd name="T5" fmla="*/ 1183 h 1398"/>
                      <a:gd name="T6" fmla="*/ 925616 w 216"/>
                      <a:gd name="T7" fmla="*/ 0 h 1398"/>
                      <a:gd name="T8" fmla="*/ 0 w 216"/>
                      <a:gd name="T9" fmla="*/ 298 h 1398"/>
                      <a:gd name="T10" fmla="*/ 189037 w 216"/>
                      <a:gd name="T11" fmla="*/ 404 h 1398"/>
                      <a:gd name="T12" fmla="*/ 189037 w 216"/>
                      <a:gd name="T13" fmla="*/ 1318 h 1398"/>
                      <a:gd name="T14" fmla="*/ 745727 w 216"/>
                      <a:gd name="T15" fmla="*/ 1020 h 1398"/>
                      <a:gd name="T16" fmla="*/ 745727 w 216"/>
                      <a:gd name="T17" fmla="*/ 202 h 1398"/>
                      <a:gd name="T18" fmla="*/ 189037 w 216"/>
                      <a:gd name="T19" fmla="*/ 404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6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8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8 w 127"/>
                      <a:gd name="T7" fmla="*/ 858 h 1029"/>
                      <a:gd name="T8" fmla="*/ 18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4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4 w 108"/>
                      <a:gd name="T7" fmla="*/ 838 h 921"/>
                      <a:gd name="T8" fmla="*/ 14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5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51 w 373"/>
                      <a:gd name="T7" fmla="*/ 209 h 443"/>
                      <a:gd name="T8" fmla="*/ 5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53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53 w 402"/>
                      <a:gd name="T7" fmla="*/ 0 h 678"/>
                      <a:gd name="T8" fmla="*/ 53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4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8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69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3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4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0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2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98 h 1398"/>
                      <a:gd name="T2" fmla="*/ 0 w 216"/>
                      <a:gd name="T3" fmla="*/ 1681 h 1398"/>
                      <a:gd name="T4" fmla="*/ 925616 w 216"/>
                      <a:gd name="T5" fmla="*/ 1183 h 1398"/>
                      <a:gd name="T6" fmla="*/ 925616 w 216"/>
                      <a:gd name="T7" fmla="*/ 0 h 1398"/>
                      <a:gd name="T8" fmla="*/ 0 w 216"/>
                      <a:gd name="T9" fmla="*/ 298 h 1398"/>
                      <a:gd name="T10" fmla="*/ 189037 w 216"/>
                      <a:gd name="T11" fmla="*/ 404 h 1398"/>
                      <a:gd name="T12" fmla="*/ 189037 w 216"/>
                      <a:gd name="T13" fmla="*/ 1318 h 1398"/>
                      <a:gd name="T14" fmla="*/ 745727 w 216"/>
                      <a:gd name="T15" fmla="*/ 1020 h 1398"/>
                      <a:gd name="T16" fmla="*/ 745727 w 216"/>
                      <a:gd name="T17" fmla="*/ 202 h 1398"/>
                      <a:gd name="T18" fmla="*/ 189037 w 216"/>
                      <a:gd name="T19" fmla="*/ 404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3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8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8 w 127"/>
                      <a:gd name="T7" fmla="*/ 858 h 1029"/>
                      <a:gd name="T8" fmla="*/ 18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4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4 w 108"/>
                      <a:gd name="T7" fmla="*/ 838 h 921"/>
                      <a:gd name="T8" fmla="*/ 14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5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51 w 373"/>
                      <a:gd name="T7" fmla="*/ 209 h 443"/>
                      <a:gd name="T8" fmla="*/ 5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53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53 w 402"/>
                      <a:gd name="T7" fmla="*/ 0 h 678"/>
                      <a:gd name="T8" fmla="*/ 53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1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5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6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5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0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5151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6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5147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8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49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6146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6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2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090 w 575"/>
                <a:gd name="T3" fmla="*/ 0 h 1005"/>
                <a:gd name="T4" fmla="*/ 5090 w 575"/>
                <a:gd name="T5" fmla="*/ 8946 h 1005"/>
                <a:gd name="T6" fmla="*/ 0 w 575"/>
                <a:gd name="T7" fmla="*/ 8946 h 1005"/>
                <a:gd name="T8" fmla="*/ 0 w 575"/>
                <a:gd name="T9" fmla="*/ 0 h 1005"/>
                <a:gd name="T10" fmla="*/ 1025 w 575"/>
                <a:gd name="T11" fmla="*/ 1366 h 1005"/>
                <a:gd name="T12" fmla="*/ 4015 w 575"/>
                <a:gd name="T13" fmla="*/ 1366 h 1005"/>
                <a:gd name="T14" fmla="*/ 4015 w 575"/>
                <a:gd name="T15" fmla="*/ 8827 h 1005"/>
                <a:gd name="T16" fmla="*/ 1025 w 575"/>
                <a:gd name="T17" fmla="*/ 8827 h 1005"/>
                <a:gd name="T18" fmla="*/ 1025 w 575"/>
                <a:gd name="T19" fmla="*/ 1366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3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4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15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16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17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18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19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7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4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6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7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5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004 h 1222"/>
                <a:gd name="T2" fmla="*/ 0 w 228"/>
                <a:gd name="T3" fmla="*/ 10231 h 1222"/>
                <a:gd name="T4" fmla="*/ 1953 w 228"/>
                <a:gd name="T5" fmla="*/ 8427 h 1222"/>
                <a:gd name="T6" fmla="*/ 1953 w 228"/>
                <a:gd name="T7" fmla="*/ 0 h 1222"/>
                <a:gd name="T8" fmla="*/ 0 w 228"/>
                <a:gd name="T9" fmla="*/ 1004 h 1222"/>
                <a:gd name="T10" fmla="*/ 441 w 228"/>
                <a:gd name="T11" fmla="*/ 2106 h 1222"/>
                <a:gd name="T12" fmla="*/ 441 w 228"/>
                <a:gd name="T13" fmla="*/ 9747 h 1222"/>
                <a:gd name="T14" fmla="*/ 1580 w 228"/>
                <a:gd name="T15" fmla="*/ 8699 h 1222"/>
                <a:gd name="T16" fmla="*/ 1592 w 228"/>
                <a:gd name="T17" fmla="*/ 1466 h 1222"/>
                <a:gd name="T18" fmla="*/ 441 w 228"/>
                <a:gd name="T19" fmla="*/ 2106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8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99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00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01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02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03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2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6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87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88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89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90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91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29 w 29"/>
                <a:gd name="T1" fmla="*/ 117 h 31"/>
                <a:gd name="T2" fmla="*/ 226 w 29"/>
                <a:gd name="T3" fmla="*/ 158 h 31"/>
                <a:gd name="T4" fmla="*/ 193 w 29"/>
                <a:gd name="T5" fmla="*/ 187 h 31"/>
                <a:gd name="T6" fmla="*/ 166 w 29"/>
                <a:gd name="T7" fmla="*/ 213 h 31"/>
                <a:gd name="T8" fmla="*/ 121 w 29"/>
                <a:gd name="T9" fmla="*/ 217 h 31"/>
                <a:gd name="T10" fmla="*/ 75 w 29"/>
                <a:gd name="T11" fmla="*/ 213 h 31"/>
                <a:gd name="T12" fmla="*/ 34 w 29"/>
                <a:gd name="T13" fmla="*/ 187 h 31"/>
                <a:gd name="T14" fmla="*/ 2 w 29"/>
                <a:gd name="T15" fmla="*/ 158 h 31"/>
                <a:gd name="T16" fmla="*/ 0 w 29"/>
                <a:gd name="T17" fmla="*/ 117 h 31"/>
                <a:gd name="T18" fmla="*/ 2 w 29"/>
                <a:gd name="T19" fmla="*/ 75 h 31"/>
                <a:gd name="T20" fmla="*/ 34 w 29"/>
                <a:gd name="T21" fmla="*/ 35 h 31"/>
                <a:gd name="T22" fmla="*/ 75 w 29"/>
                <a:gd name="T23" fmla="*/ 2 h 31"/>
                <a:gd name="T24" fmla="*/ 121 w 29"/>
                <a:gd name="T25" fmla="*/ 0 h 31"/>
                <a:gd name="T26" fmla="*/ 166 w 29"/>
                <a:gd name="T27" fmla="*/ 2 h 31"/>
                <a:gd name="T28" fmla="*/ 193 w 29"/>
                <a:gd name="T29" fmla="*/ 35 h 31"/>
                <a:gd name="T30" fmla="*/ 226 w 29"/>
                <a:gd name="T31" fmla="*/ 75 h 31"/>
                <a:gd name="T32" fmla="*/ 229 w 29"/>
                <a:gd name="T33" fmla="*/ 117 h 31"/>
                <a:gd name="T34" fmla="*/ 229 w 29"/>
                <a:gd name="T35" fmla="*/ 117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0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22 h 23"/>
                <a:gd name="T2" fmla="*/ 0 w 14"/>
                <a:gd name="T3" fmla="*/ 129 h 23"/>
                <a:gd name="T4" fmla="*/ 0 w 14"/>
                <a:gd name="T5" fmla="*/ 140 h 23"/>
                <a:gd name="T6" fmla="*/ 0 w 14"/>
                <a:gd name="T7" fmla="*/ 151 h 23"/>
                <a:gd name="T8" fmla="*/ 1 w 14"/>
                <a:gd name="T9" fmla="*/ 151 h 23"/>
                <a:gd name="T10" fmla="*/ 1 w 14"/>
                <a:gd name="T11" fmla="*/ 164 h 23"/>
                <a:gd name="T12" fmla="*/ 2 w 14"/>
                <a:gd name="T13" fmla="*/ 168 h 23"/>
                <a:gd name="T14" fmla="*/ 3 w 14"/>
                <a:gd name="T15" fmla="*/ 168 h 23"/>
                <a:gd name="T16" fmla="*/ 3 w 14"/>
                <a:gd name="T17" fmla="*/ 177 h 23"/>
                <a:gd name="T18" fmla="*/ 29 w 14"/>
                <a:gd name="T19" fmla="*/ 177 h 23"/>
                <a:gd name="T20" fmla="*/ 33 w 14"/>
                <a:gd name="T21" fmla="*/ 193 h 23"/>
                <a:gd name="T22" fmla="*/ 38 w 14"/>
                <a:gd name="T23" fmla="*/ 193 h 23"/>
                <a:gd name="T24" fmla="*/ 43 w 14"/>
                <a:gd name="T25" fmla="*/ 193 h 23"/>
                <a:gd name="T26" fmla="*/ 49 w 14"/>
                <a:gd name="T27" fmla="*/ 193 h 23"/>
                <a:gd name="T28" fmla="*/ 64 w 14"/>
                <a:gd name="T29" fmla="*/ 193 h 23"/>
                <a:gd name="T30" fmla="*/ 64 w 14"/>
                <a:gd name="T31" fmla="*/ 177 h 23"/>
                <a:gd name="T32" fmla="*/ 70 w 14"/>
                <a:gd name="T33" fmla="*/ 168 h 23"/>
                <a:gd name="T34" fmla="*/ 70 w 14"/>
                <a:gd name="T35" fmla="*/ 164 h 23"/>
                <a:gd name="T36" fmla="*/ 70 w 14"/>
                <a:gd name="T37" fmla="*/ 151 h 23"/>
                <a:gd name="T38" fmla="*/ 73 w 14"/>
                <a:gd name="T39" fmla="*/ 151 h 23"/>
                <a:gd name="T40" fmla="*/ 73 w 14"/>
                <a:gd name="T41" fmla="*/ 140 h 23"/>
                <a:gd name="T42" fmla="*/ 73 w 14"/>
                <a:gd name="T43" fmla="*/ 129 h 23"/>
                <a:gd name="T44" fmla="*/ 73 w 14"/>
                <a:gd name="T45" fmla="*/ 122 h 23"/>
                <a:gd name="T46" fmla="*/ 73 w 14"/>
                <a:gd name="T47" fmla="*/ 110 h 23"/>
                <a:gd name="T48" fmla="*/ 73 w 14"/>
                <a:gd name="T49" fmla="*/ 104 h 23"/>
                <a:gd name="T50" fmla="*/ 73 w 14"/>
                <a:gd name="T51" fmla="*/ 89 h 23"/>
                <a:gd name="T52" fmla="*/ 73 w 14"/>
                <a:gd name="T53" fmla="*/ 80 h 23"/>
                <a:gd name="T54" fmla="*/ 80 w 14"/>
                <a:gd name="T55" fmla="*/ 76 h 23"/>
                <a:gd name="T56" fmla="*/ 73 w 14"/>
                <a:gd name="T57" fmla="*/ 55 h 23"/>
                <a:gd name="T58" fmla="*/ 73 w 14"/>
                <a:gd name="T59" fmla="*/ 47 h 23"/>
                <a:gd name="T60" fmla="*/ 73 w 14"/>
                <a:gd name="T61" fmla="*/ 34 h 23"/>
                <a:gd name="T62" fmla="*/ 70 w 14"/>
                <a:gd name="T63" fmla="*/ 34 h 23"/>
                <a:gd name="T64" fmla="*/ 70 w 14"/>
                <a:gd name="T65" fmla="*/ 29 h 23"/>
                <a:gd name="T66" fmla="*/ 64 w 14"/>
                <a:gd name="T67" fmla="*/ 2 h 23"/>
                <a:gd name="T68" fmla="*/ 49 w 14"/>
                <a:gd name="T69" fmla="*/ 2 h 23"/>
                <a:gd name="T70" fmla="*/ 49 w 14"/>
                <a:gd name="T71" fmla="*/ 1 h 23"/>
                <a:gd name="T72" fmla="*/ 43 w 14"/>
                <a:gd name="T73" fmla="*/ 1 h 23"/>
                <a:gd name="T74" fmla="*/ 38 w 14"/>
                <a:gd name="T75" fmla="*/ 0 h 23"/>
                <a:gd name="T76" fmla="*/ 33 w 14"/>
                <a:gd name="T77" fmla="*/ 0 h 23"/>
                <a:gd name="T78" fmla="*/ 2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29 h 23"/>
                <a:gd name="T90" fmla="*/ 1 w 14"/>
                <a:gd name="T91" fmla="*/ 34 h 23"/>
                <a:gd name="T92" fmla="*/ 0 w 14"/>
                <a:gd name="T93" fmla="*/ 34 h 23"/>
                <a:gd name="T94" fmla="*/ 0 w 14"/>
                <a:gd name="T95" fmla="*/ 47 h 23"/>
                <a:gd name="T96" fmla="*/ 0 w 14"/>
                <a:gd name="T97" fmla="*/ 55 h 23"/>
                <a:gd name="T98" fmla="*/ 0 w 14"/>
                <a:gd name="T99" fmla="*/ 65 h 23"/>
                <a:gd name="T100" fmla="*/ 0 w 14"/>
                <a:gd name="T101" fmla="*/ 76 h 23"/>
                <a:gd name="T102" fmla="*/ 0 w 14"/>
                <a:gd name="T103" fmla="*/ 80 h 23"/>
                <a:gd name="T104" fmla="*/ 0 w 14"/>
                <a:gd name="T105" fmla="*/ 89 h 23"/>
                <a:gd name="T106" fmla="*/ 0 w 14"/>
                <a:gd name="T107" fmla="*/ 104 h 23"/>
                <a:gd name="T108" fmla="*/ 0 w 14"/>
                <a:gd name="T109" fmla="*/ 122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4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22 h 23"/>
                <a:gd name="T2" fmla="*/ 0 w 14"/>
                <a:gd name="T3" fmla="*/ 129 h 23"/>
                <a:gd name="T4" fmla="*/ 0 w 14"/>
                <a:gd name="T5" fmla="*/ 140 h 23"/>
                <a:gd name="T6" fmla="*/ 0 w 14"/>
                <a:gd name="T7" fmla="*/ 151 h 23"/>
                <a:gd name="T8" fmla="*/ 1 w 14"/>
                <a:gd name="T9" fmla="*/ 151 h 23"/>
                <a:gd name="T10" fmla="*/ 1 w 14"/>
                <a:gd name="T11" fmla="*/ 164 h 23"/>
                <a:gd name="T12" fmla="*/ 2 w 14"/>
                <a:gd name="T13" fmla="*/ 168 h 23"/>
                <a:gd name="T14" fmla="*/ 3 w 14"/>
                <a:gd name="T15" fmla="*/ 168 h 23"/>
                <a:gd name="T16" fmla="*/ 3 w 14"/>
                <a:gd name="T17" fmla="*/ 177 h 23"/>
                <a:gd name="T18" fmla="*/ 29 w 14"/>
                <a:gd name="T19" fmla="*/ 177 h 23"/>
                <a:gd name="T20" fmla="*/ 33 w 14"/>
                <a:gd name="T21" fmla="*/ 193 h 23"/>
                <a:gd name="T22" fmla="*/ 38 w 14"/>
                <a:gd name="T23" fmla="*/ 193 h 23"/>
                <a:gd name="T24" fmla="*/ 43 w 14"/>
                <a:gd name="T25" fmla="*/ 193 h 23"/>
                <a:gd name="T26" fmla="*/ 49 w 14"/>
                <a:gd name="T27" fmla="*/ 193 h 23"/>
                <a:gd name="T28" fmla="*/ 64 w 14"/>
                <a:gd name="T29" fmla="*/ 193 h 23"/>
                <a:gd name="T30" fmla="*/ 64 w 14"/>
                <a:gd name="T31" fmla="*/ 177 h 23"/>
                <a:gd name="T32" fmla="*/ 70 w 14"/>
                <a:gd name="T33" fmla="*/ 168 h 23"/>
                <a:gd name="T34" fmla="*/ 70 w 14"/>
                <a:gd name="T35" fmla="*/ 164 h 23"/>
                <a:gd name="T36" fmla="*/ 70 w 14"/>
                <a:gd name="T37" fmla="*/ 151 h 23"/>
                <a:gd name="T38" fmla="*/ 73 w 14"/>
                <a:gd name="T39" fmla="*/ 151 h 23"/>
                <a:gd name="T40" fmla="*/ 73 w 14"/>
                <a:gd name="T41" fmla="*/ 140 h 23"/>
                <a:gd name="T42" fmla="*/ 73 w 14"/>
                <a:gd name="T43" fmla="*/ 129 h 23"/>
                <a:gd name="T44" fmla="*/ 73 w 14"/>
                <a:gd name="T45" fmla="*/ 122 h 23"/>
                <a:gd name="T46" fmla="*/ 73 w 14"/>
                <a:gd name="T47" fmla="*/ 110 h 23"/>
                <a:gd name="T48" fmla="*/ 73 w 14"/>
                <a:gd name="T49" fmla="*/ 104 h 23"/>
                <a:gd name="T50" fmla="*/ 73 w 14"/>
                <a:gd name="T51" fmla="*/ 89 h 23"/>
                <a:gd name="T52" fmla="*/ 73 w 14"/>
                <a:gd name="T53" fmla="*/ 80 h 23"/>
                <a:gd name="T54" fmla="*/ 80 w 14"/>
                <a:gd name="T55" fmla="*/ 76 h 23"/>
                <a:gd name="T56" fmla="*/ 73 w 14"/>
                <a:gd name="T57" fmla="*/ 55 h 23"/>
                <a:gd name="T58" fmla="*/ 73 w 14"/>
                <a:gd name="T59" fmla="*/ 47 h 23"/>
                <a:gd name="T60" fmla="*/ 73 w 14"/>
                <a:gd name="T61" fmla="*/ 34 h 23"/>
                <a:gd name="T62" fmla="*/ 70 w 14"/>
                <a:gd name="T63" fmla="*/ 34 h 23"/>
                <a:gd name="T64" fmla="*/ 70 w 14"/>
                <a:gd name="T65" fmla="*/ 29 h 23"/>
                <a:gd name="T66" fmla="*/ 64 w 14"/>
                <a:gd name="T67" fmla="*/ 2 h 23"/>
                <a:gd name="T68" fmla="*/ 49 w 14"/>
                <a:gd name="T69" fmla="*/ 2 h 23"/>
                <a:gd name="T70" fmla="*/ 49 w 14"/>
                <a:gd name="T71" fmla="*/ 1 h 23"/>
                <a:gd name="T72" fmla="*/ 43 w 14"/>
                <a:gd name="T73" fmla="*/ 1 h 23"/>
                <a:gd name="T74" fmla="*/ 38 w 14"/>
                <a:gd name="T75" fmla="*/ 0 h 23"/>
                <a:gd name="T76" fmla="*/ 33 w 14"/>
                <a:gd name="T77" fmla="*/ 0 h 23"/>
                <a:gd name="T78" fmla="*/ 2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29 h 23"/>
                <a:gd name="T90" fmla="*/ 1 w 14"/>
                <a:gd name="T91" fmla="*/ 34 h 23"/>
                <a:gd name="T92" fmla="*/ 0 w 14"/>
                <a:gd name="T93" fmla="*/ 34 h 23"/>
                <a:gd name="T94" fmla="*/ 0 w 14"/>
                <a:gd name="T95" fmla="*/ 47 h 23"/>
                <a:gd name="T96" fmla="*/ 0 w 14"/>
                <a:gd name="T97" fmla="*/ 55 h 23"/>
                <a:gd name="T98" fmla="*/ 0 w 14"/>
                <a:gd name="T99" fmla="*/ 65 h 23"/>
                <a:gd name="T100" fmla="*/ 0 w 14"/>
                <a:gd name="T101" fmla="*/ 76 h 23"/>
                <a:gd name="T102" fmla="*/ 0 w 14"/>
                <a:gd name="T103" fmla="*/ 80 h 23"/>
                <a:gd name="T104" fmla="*/ 0 w 14"/>
                <a:gd name="T105" fmla="*/ 89 h 23"/>
                <a:gd name="T106" fmla="*/ 0 w 14"/>
                <a:gd name="T107" fmla="*/ 104 h 23"/>
                <a:gd name="T108" fmla="*/ 0 w 14"/>
                <a:gd name="T109" fmla="*/ 122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3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6165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6166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7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rot="5400000">
              <a:off x="1152224" y="5067430"/>
              <a:ext cx="228772" cy="115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</p:cNvCxnSpPr>
            <p:nvPr/>
          </p:nvCxnSpPr>
          <p:spPr bwMode="auto">
            <a:xfrm rot="5400000">
              <a:off x="2772012" y="5067430"/>
              <a:ext cx="209507" cy="115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136"/>
          <p:cNvGrpSpPr>
            <a:grpSpLocks/>
          </p:cNvGrpSpPr>
          <p:nvPr/>
        </p:nvGrpSpPr>
        <p:grpSpPr bwMode="auto">
          <a:xfrm>
            <a:off x="457200" y="3352800"/>
            <a:ext cx="2270125" cy="2514600"/>
            <a:chOff x="1686" y="2130"/>
            <a:chExt cx="1430" cy="1584"/>
          </a:xfrm>
        </p:grpSpPr>
        <p:sp>
          <p:nvSpPr>
            <p:cNvPr id="7251" name="AutoShape 98"/>
            <p:cNvSpPr>
              <a:spLocks noChangeArrowheads="1"/>
            </p:cNvSpPr>
            <p:nvPr/>
          </p:nvSpPr>
          <p:spPr bwMode="auto">
            <a:xfrm>
              <a:off x="2731" y="233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52" name="AutoShape 99"/>
            <p:cNvSpPr>
              <a:spLocks noChangeArrowheads="1"/>
            </p:cNvSpPr>
            <p:nvPr/>
          </p:nvSpPr>
          <p:spPr bwMode="auto">
            <a:xfrm>
              <a:off x="2020" y="335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53" name="AutoShape 100"/>
            <p:cNvSpPr>
              <a:spLocks noChangeArrowheads="1"/>
            </p:cNvSpPr>
            <p:nvPr/>
          </p:nvSpPr>
          <p:spPr bwMode="auto">
            <a:xfrm>
              <a:off x="2722" y="335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54" name="AutoShape 101"/>
            <p:cNvSpPr>
              <a:spLocks noChangeArrowheads="1"/>
            </p:cNvSpPr>
            <p:nvPr/>
          </p:nvSpPr>
          <p:spPr bwMode="auto">
            <a:xfrm>
              <a:off x="2017" y="23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55" name="AutoShape 102"/>
            <p:cNvSpPr>
              <a:spLocks noChangeArrowheads="1"/>
            </p:cNvSpPr>
            <p:nvPr/>
          </p:nvSpPr>
          <p:spPr bwMode="auto">
            <a:xfrm>
              <a:off x="2041" y="2130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56" name="AutoShape 103"/>
            <p:cNvSpPr>
              <a:spLocks noChangeArrowheads="1"/>
            </p:cNvSpPr>
            <p:nvPr/>
          </p:nvSpPr>
          <p:spPr bwMode="auto">
            <a:xfrm>
              <a:off x="2041" y="2934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57" name="AutoShape 104"/>
            <p:cNvSpPr>
              <a:spLocks noChangeArrowheads="1"/>
            </p:cNvSpPr>
            <p:nvPr/>
          </p:nvSpPr>
          <p:spPr bwMode="auto">
            <a:xfrm rot="10800000">
              <a:off x="2069" y="3186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8" name="Group 108"/>
            <p:cNvGrpSpPr>
              <a:grpSpLocks/>
            </p:cNvGrpSpPr>
            <p:nvPr/>
          </p:nvGrpSpPr>
          <p:grpSpPr bwMode="auto">
            <a:xfrm rot="2748748">
              <a:off x="2846" y="3012"/>
              <a:ext cx="157" cy="382"/>
              <a:chOff x="2672" y="1170"/>
              <a:chExt cx="157" cy="382"/>
            </a:xfrm>
          </p:grpSpPr>
          <p:grpSp>
            <p:nvGrpSpPr>
              <p:cNvPr id="7280" name="Group 109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84" name="Rectangle 110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285" name="AutoShape 111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7281" name="Group 112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82" name="Rectangle 113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283" name="AutoShape 11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7259" name="Group 115"/>
            <p:cNvGrpSpPr>
              <a:grpSpLocks/>
            </p:cNvGrpSpPr>
            <p:nvPr/>
          </p:nvGrpSpPr>
          <p:grpSpPr bwMode="auto">
            <a:xfrm>
              <a:off x="2059" y="2148"/>
              <a:ext cx="684" cy="768"/>
              <a:chOff x="1218" y="2034"/>
              <a:chExt cx="684" cy="768"/>
            </a:xfrm>
          </p:grpSpPr>
          <p:sp>
            <p:nvSpPr>
              <p:cNvPr id="7273" name="AutoShape 1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="1"/>
              </a:p>
            </p:txBody>
          </p:sp>
          <p:sp>
            <p:nvSpPr>
              <p:cNvPr id="7274" name="Rectangle 117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75" name="Rectangle 118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76" name="Rectangle 119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77" name="Rectangle 120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78" name="Rectangle 121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79" name="Rectangle 122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260" name="Group 123"/>
            <p:cNvGrpSpPr>
              <a:grpSpLocks/>
            </p:cNvGrpSpPr>
            <p:nvPr/>
          </p:nvGrpSpPr>
          <p:grpSpPr bwMode="auto">
            <a:xfrm>
              <a:off x="2694" y="2974"/>
              <a:ext cx="66" cy="352"/>
              <a:chOff x="2514" y="1140"/>
              <a:chExt cx="66" cy="352"/>
            </a:xfrm>
          </p:grpSpPr>
          <p:sp>
            <p:nvSpPr>
              <p:cNvPr id="7271" name="Rectangle 12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72" name="AutoShape 12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261" name="Group 126"/>
            <p:cNvGrpSpPr>
              <a:grpSpLocks/>
            </p:cNvGrpSpPr>
            <p:nvPr/>
          </p:nvGrpSpPr>
          <p:grpSpPr bwMode="auto">
            <a:xfrm rot="8057849" flipV="1">
              <a:off x="1787" y="3019"/>
              <a:ext cx="159" cy="383"/>
              <a:chOff x="2672" y="1170"/>
              <a:chExt cx="157" cy="382"/>
            </a:xfrm>
          </p:grpSpPr>
          <p:grpSp>
            <p:nvGrpSpPr>
              <p:cNvPr id="7265" name="Group 127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69" name="Rectangle 128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270" name="AutoShape 129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7266" name="Group 130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67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268" name="AutoShape 132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7262" name="Group 133"/>
            <p:cNvGrpSpPr>
              <a:grpSpLocks/>
            </p:cNvGrpSpPr>
            <p:nvPr/>
          </p:nvGrpSpPr>
          <p:grpSpPr bwMode="auto">
            <a:xfrm flipH="1">
              <a:off x="2043" y="2968"/>
              <a:ext cx="72" cy="352"/>
              <a:chOff x="2514" y="1140"/>
              <a:chExt cx="66" cy="352"/>
            </a:xfrm>
          </p:grpSpPr>
          <p:sp>
            <p:nvSpPr>
              <p:cNvPr id="7263" name="Rectangle 13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64" name="AutoShape 13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7170" name="Group 68"/>
          <p:cNvGrpSpPr>
            <a:grpSpLocks/>
          </p:cNvGrpSpPr>
          <p:nvPr/>
        </p:nvGrpSpPr>
        <p:grpSpPr bwMode="auto">
          <a:xfrm flipH="1">
            <a:off x="546100" y="585788"/>
            <a:ext cx="1746250" cy="2514600"/>
            <a:chOff x="1837" y="294"/>
            <a:chExt cx="1099" cy="1584"/>
          </a:xfrm>
        </p:grpSpPr>
        <p:sp>
          <p:nvSpPr>
            <p:cNvPr id="7223" name="AutoShape 69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24" name="AutoShape 70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25" name="AutoShape 71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26" name="AutoShape 72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27" name="AutoShape 73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28" name="AutoShape 74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29" name="AutoShape 75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30" name="Group 76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7249" name="Rectangle 77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50" name="AutoShape 78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231" name="Group 79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7243" name="Group 80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47" name="Rectangle 81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248" name="AutoShape 82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7244" name="Group 83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45" name="Rectangle 8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246" name="AutoShape 8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7232" name="Group 86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7236" name="AutoShape 87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="1"/>
              </a:p>
            </p:txBody>
          </p:sp>
          <p:sp>
            <p:nvSpPr>
              <p:cNvPr id="7237" name="Rectangle 88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38" name="Rectangle 89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39" name="Rectangle 90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40" name="Rectangle 91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41" name="Rectangle 92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42" name="Rectangle 93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233" name="Group 94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7234" name="Rectangle 95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35" name="AutoShape 96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7171" name="Group 34"/>
          <p:cNvGrpSpPr>
            <a:grpSpLocks/>
          </p:cNvGrpSpPr>
          <p:nvPr/>
        </p:nvGrpSpPr>
        <p:grpSpPr bwMode="auto">
          <a:xfrm>
            <a:off x="3197225" y="571500"/>
            <a:ext cx="1222375" cy="2514600"/>
            <a:chOff x="1176" y="2016"/>
            <a:chExt cx="770" cy="1584"/>
          </a:xfrm>
        </p:grpSpPr>
        <p:sp>
          <p:nvSpPr>
            <p:cNvPr id="7201" name="AutoShape 30"/>
            <p:cNvSpPr>
              <a:spLocks noChangeArrowheads="1"/>
            </p:cNvSpPr>
            <p:nvPr/>
          </p:nvSpPr>
          <p:spPr bwMode="auto">
            <a:xfrm>
              <a:off x="1890" y="222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2" name="AutoShape 27"/>
            <p:cNvSpPr>
              <a:spLocks noChangeArrowheads="1"/>
            </p:cNvSpPr>
            <p:nvPr/>
          </p:nvSpPr>
          <p:spPr bwMode="auto">
            <a:xfrm>
              <a:off x="1179" y="32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3" name="AutoShape 28"/>
            <p:cNvSpPr>
              <a:spLocks noChangeArrowheads="1"/>
            </p:cNvSpPr>
            <p:nvPr/>
          </p:nvSpPr>
          <p:spPr bwMode="auto">
            <a:xfrm>
              <a:off x="1881" y="324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4" name="AutoShape 29"/>
            <p:cNvSpPr>
              <a:spLocks noChangeArrowheads="1"/>
            </p:cNvSpPr>
            <p:nvPr/>
          </p:nvSpPr>
          <p:spPr bwMode="auto">
            <a:xfrm>
              <a:off x="1176" y="2226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5" name="AutoShape 2"/>
            <p:cNvSpPr>
              <a:spLocks noChangeArrowheads="1"/>
            </p:cNvSpPr>
            <p:nvPr/>
          </p:nvSpPr>
          <p:spPr bwMode="auto">
            <a:xfrm>
              <a:off x="1200" y="2016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7206" name="Group 18"/>
            <p:cNvGrpSpPr>
              <a:grpSpLocks/>
            </p:cNvGrpSpPr>
            <p:nvPr/>
          </p:nvGrpSpPr>
          <p:grpSpPr bwMode="auto">
            <a:xfrm>
              <a:off x="1200" y="2820"/>
              <a:ext cx="720" cy="418"/>
              <a:chOff x="1200" y="2846"/>
              <a:chExt cx="720" cy="418"/>
            </a:xfrm>
          </p:grpSpPr>
          <p:sp>
            <p:nvSpPr>
              <p:cNvPr id="7215" name="AutoShape 7"/>
              <p:cNvSpPr>
                <a:spLocks noChangeArrowheads="1"/>
              </p:cNvSpPr>
              <p:nvPr/>
            </p:nvSpPr>
            <p:spPr bwMode="auto">
              <a:xfrm>
                <a:off x="1200" y="2846"/>
                <a:ext cx="720" cy="418"/>
              </a:xfrm>
              <a:prstGeom prst="roundRect">
                <a:avLst>
                  <a:gd name="adj" fmla="val 9167"/>
                </a:avLst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16" name="AutoShape 9"/>
              <p:cNvSpPr>
                <a:spLocks noChangeArrowheads="1"/>
              </p:cNvSpPr>
              <p:nvPr/>
            </p:nvSpPr>
            <p:spPr bwMode="auto">
              <a:xfrm rot="10800000">
                <a:off x="1228" y="3098"/>
                <a:ext cx="66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757 w 21600"/>
                  <a:gd name="T13" fmla="*/ 2700 h 21600"/>
                  <a:gd name="T14" fmla="*/ 18843 w 21600"/>
                  <a:gd name="T15" fmla="*/ 189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903" y="21600"/>
                    </a:lnTo>
                    <a:lnTo>
                      <a:pt x="1969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7" name="Group 12"/>
              <p:cNvGrpSpPr>
                <a:grpSpLocks/>
              </p:cNvGrpSpPr>
              <p:nvPr/>
            </p:nvGrpSpPr>
            <p:grpSpPr bwMode="auto">
              <a:xfrm>
                <a:off x="1218" y="2888"/>
                <a:ext cx="50" cy="324"/>
                <a:chOff x="1216" y="2856"/>
                <a:chExt cx="50" cy="324"/>
              </a:xfrm>
            </p:grpSpPr>
            <p:sp>
              <p:nvSpPr>
                <p:cNvPr id="7221" name="Rectangle 10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222" name="AutoShape 1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7218" name="Group 13"/>
              <p:cNvGrpSpPr>
                <a:grpSpLocks/>
              </p:cNvGrpSpPr>
              <p:nvPr/>
            </p:nvGrpSpPr>
            <p:grpSpPr bwMode="auto">
              <a:xfrm flipH="1">
                <a:off x="1852" y="2886"/>
                <a:ext cx="50" cy="324"/>
                <a:chOff x="1216" y="2856"/>
                <a:chExt cx="50" cy="324"/>
              </a:xfrm>
            </p:grpSpPr>
            <p:sp>
              <p:nvSpPr>
                <p:cNvPr id="7219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220" name="AutoShape 1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7207" name="Group 26"/>
            <p:cNvGrpSpPr>
              <a:grpSpLocks/>
            </p:cNvGrpSpPr>
            <p:nvPr/>
          </p:nvGrpSpPr>
          <p:grpSpPr bwMode="auto">
            <a:xfrm>
              <a:off x="1218" y="2034"/>
              <a:ext cx="684" cy="768"/>
              <a:chOff x="1218" y="2034"/>
              <a:chExt cx="684" cy="768"/>
            </a:xfrm>
          </p:grpSpPr>
          <p:sp>
            <p:nvSpPr>
              <p:cNvPr id="7208" name="AutoShape 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="1"/>
              </a:p>
            </p:txBody>
          </p:sp>
          <p:sp>
            <p:nvSpPr>
              <p:cNvPr id="7209" name="Rectangle 20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10" name="Rectangle 21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11" name="Rectangle 22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12" name="Rectangle 23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13" name="Rectangle 24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14" name="Rectangle 25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7172" name="Group 67"/>
          <p:cNvGrpSpPr>
            <a:grpSpLocks/>
          </p:cNvGrpSpPr>
          <p:nvPr/>
        </p:nvGrpSpPr>
        <p:grpSpPr bwMode="auto">
          <a:xfrm>
            <a:off x="5202238" y="666750"/>
            <a:ext cx="1744662" cy="2514600"/>
            <a:chOff x="1837" y="294"/>
            <a:chExt cx="1099" cy="1584"/>
          </a:xfrm>
        </p:grpSpPr>
        <p:sp>
          <p:nvSpPr>
            <p:cNvPr id="7173" name="AutoShape 36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174" name="AutoShape 37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175" name="AutoShape 38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176" name="AutoShape 39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177" name="AutoShape 40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178" name="AutoShape 42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179" name="AutoShape 43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0" name="Group 44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7199" name="Rectangle 45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00" name="AutoShape 46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181" name="Group 66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7193" name="Group 65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197" name="Rectangle 63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198" name="AutoShape 64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7194" name="Group 47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195" name="Rectangle 48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196" name="AutoShape 4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7182" name="Group 50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7186" name="AutoShape 51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 b="1"/>
              </a:p>
            </p:txBody>
          </p:sp>
          <p:sp>
            <p:nvSpPr>
              <p:cNvPr id="7187" name="Rectangle 52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188" name="Rectangle 53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189" name="Rectangle 54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190" name="Rectangle 55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191" name="Rectangle 56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192" name="Rectangle 57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183" name="Group 61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7184" name="Rectangle 59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185" name="AutoShape 60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own Zero CoF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Down Zero CoF Template.pot</Template>
  <TotalTime>1272</TotalTime>
  <Words>207</Words>
  <Application>Microsoft Office PowerPoint</Application>
  <PresentationFormat>Custom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Down Zero CoF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Alan Feucht</cp:lastModifiedBy>
  <cp:revision>131</cp:revision>
  <cp:lastPrinted>2011-08-27T16:03:15Z</cp:lastPrinted>
  <dcterms:created xsi:type="dcterms:W3CDTF">2002-08-21T12:11:08Z</dcterms:created>
  <dcterms:modified xsi:type="dcterms:W3CDTF">2016-10-18T01:49:53Z</dcterms:modified>
  <cp:category>Shooting</cp:category>
</cp:coreProperties>
</file>