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7315200" cy="9601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DAB9"/>
    <a:srgbClr val="FFD2A5"/>
    <a:srgbClr val="FFCC99"/>
    <a:srgbClr val="EE732E"/>
    <a:srgbClr val="A2DC00"/>
    <a:srgbClr val="6EB480"/>
    <a:srgbClr val="13C984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 varScale="1">
        <p:scale>
          <a:sx n="79" d="100"/>
          <a:sy n="79" d="100"/>
        </p:scale>
        <p:origin x="2976" y="8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/>
          <a:lstStyle>
            <a:lvl1pPr algn="r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A9A38F35-8820-41E1-8588-174847314264}" type="datetimeFigureOut">
              <a:rPr lang="en-US"/>
              <a:pPr>
                <a:defRPr/>
              </a:pPr>
              <a:t>10/22/2016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719138"/>
            <a:ext cx="27432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4" tIns="48317" rIns="96634" bIns="48317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34" tIns="48317" rIns="96634" bIns="48317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34" tIns="48317" rIns="96634" bIns="48317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34" tIns="48317" rIns="96634" bIns="4831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B4464F9-CC9C-4E4F-A727-FE0D8E83E4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90A4E3-628C-4E71-8569-A2BDA0856E9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5" y="2982913"/>
            <a:ext cx="6216650" cy="2057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3" y="5440363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5F819E-3310-4E34-B4C6-04018F7576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21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6225C0-BBA6-4BD7-9312-E21B11EFE1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09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3"/>
            <a:ext cx="1646237" cy="8189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3"/>
            <a:ext cx="4786313" cy="8189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EB1163-AFB9-4E8A-8ECA-14ACDE79D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017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8134B-D5BA-4EA0-9FB6-DDF53201E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6459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2D220-03D9-42BB-8FAF-A28B9CF8BC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687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5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0" y="2239963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DE7F4-8155-4D38-B296-74DF69BDA2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4061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2149475"/>
            <a:ext cx="3232150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5" y="3044825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5"/>
            <a:ext cx="3233737" cy="895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5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7990A-C66A-42CE-855D-8E2E3ABF828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845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758405-D2D6-4FA7-9ED5-3D3D17F53B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02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B7D70-0EA3-4980-AC16-470A5BC2B4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014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8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CF042-9BF7-4277-B2F9-5421841F1B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417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3" y="6721475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3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3" y="7513638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E35EF-8169-460F-A2F6-79ED473218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65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5" y="385763"/>
            <a:ext cx="658495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5" y="2239963"/>
            <a:ext cx="6584950" cy="633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5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500"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5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500"/>
            </a:lvl1pPr>
          </a:lstStyle>
          <a:p>
            <a:pPr>
              <a:defRPr/>
            </a:pPr>
            <a:fld id="{0E686435-DEB7-4DE3-938B-FF3281E774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288"/>
          <p:cNvGrpSpPr>
            <a:grpSpLocks/>
          </p:cNvGrpSpPr>
          <p:nvPr/>
        </p:nvGrpSpPr>
        <p:grpSpPr bwMode="auto">
          <a:xfrm>
            <a:off x="5268719" y="5061941"/>
            <a:ext cx="222250" cy="858838"/>
            <a:chOff x="384" y="816"/>
            <a:chExt cx="140" cy="541"/>
          </a:xfrm>
        </p:grpSpPr>
        <p:sp>
          <p:nvSpPr>
            <p:cNvPr id="303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4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5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8" name="Group 288"/>
          <p:cNvGrpSpPr>
            <a:grpSpLocks/>
          </p:cNvGrpSpPr>
          <p:nvPr/>
        </p:nvGrpSpPr>
        <p:grpSpPr bwMode="auto">
          <a:xfrm>
            <a:off x="4013558" y="4343719"/>
            <a:ext cx="222250" cy="858838"/>
            <a:chOff x="384" y="816"/>
            <a:chExt cx="140" cy="541"/>
          </a:xfrm>
        </p:grpSpPr>
        <p:sp>
          <p:nvSpPr>
            <p:cNvPr id="26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60" name="Group 292"/>
          <p:cNvGrpSpPr>
            <a:grpSpLocks/>
          </p:cNvGrpSpPr>
          <p:nvPr/>
        </p:nvGrpSpPr>
        <p:grpSpPr bwMode="auto">
          <a:xfrm flipH="1">
            <a:off x="1788890" y="4484490"/>
            <a:ext cx="222250" cy="858838"/>
            <a:chOff x="384" y="816"/>
            <a:chExt cx="140" cy="541"/>
          </a:xfrm>
        </p:grpSpPr>
        <p:sp>
          <p:nvSpPr>
            <p:cNvPr id="261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10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492327"/>
              </p:ext>
            </p:extLst>
          </p:nvPr>
        </p:nvGraphicFramePr>
        <p:xfrm>
          <a:off x="177800" y="165100"/>
          <a:ext cx="6997700" cy="2308758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466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Renton Fish and Game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Bay 5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 Whichever </a:t>
                      </a: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Witch </a:t>
                      </a: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Way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 Matt Carlson</a:t>
                      </a:r>
                    </a:p>
                  </a:txBody>
                  <a:tcPr marL="45720" marR="45720" marT="45716" marB="4571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282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Standing outside the shooting area, toes touching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holstered.</a:t>
                      </a: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PCC: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the shooting area, toes touching </a:t>
                      </a:r>
                      <a:r>
                        <a:rPr kumimoji="0" lang="en-US" sz="11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. Gun loaded and pointed at red plate.</a:t>
                      </a:r>
                    </a:p>
                  </a:txBody>
                  <a:tcPr marL="18288" marR="18288" marT="36572" marB="365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90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At start signal, engage targets as they become visible from within the shooting areas.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26 rounds, 130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13 metric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</a:txBody>
                  <a:tcPr marL="45720" marR="457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2" name="Rectangle 101"/>
          <p:cNvSpPr/>
          <p:nvPr/>
        </p:nvSpPr>
        <p:spPr>
          <a:xfrm>
            <a:off x="1797091" y="6471657"/>
            <a:ext cx="685800" cy="685800"/>
          </a:xfrm>
          <a:prstGeom prst="rect">
            <a:avLst/>
          </a:prstGeom>
          <a:solidFill>
            <a:srgbClr val="996633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3"/>
          <p:cNvGrpSpPr>
            <a:grpSpLocks/>
          </p:cNvGrpSpPr>
          <p:nvPr/>
        </p:nvGrpSpPr>
        <p:grpSpPr bwMode="auto">
          <a:xfrm>
            <a:off x="1666451" y="4413776"/>
            <a:ext cx="393700" cy="1271588"/>
            <a:chOff x="2496" y="4380"/>
            <a:chExt cx="236" cy="690"/>
          </a:xfrm>
        </p:grpSpPr>
        <p:sp>
          <p:nvSpPr>
            <p:cNvPr id="130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1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24" name="Group 29"/>
          <p:cNvGrpSpPr>
            <a:grpSpLocks/>
          </p:cNvGrpSpPr>
          <p:nvPr/>
        </p:nvGrpSpPr>
        <p:grpSpPr bwMode="auto">
          <a:xfrm>
            <a:off x="1319867" y="4650384"/>
            <a:ext cx="287338" cy="790575"/>
            <a:chOff x="528" y="240"/>
            <a:chExt cx="181" cy="498"/>
          </a:xfrm>
        </p:grpSpPr>
        <p:sp>
          <p:nvSpPr>
            <p:cNvPr id="225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8" name="Rectangle 11"/>
          <p:cNvSpPr>
            <a:spLocks noChangeArrowheads="1"/>
          </p:cNvSpPr>
          <p:nvPr/>
        </p:nvSpPr>
        <p:spPr bwMode="auto">
          <a:xfrm>
            <a:off x="2999605" y="5621926"/>
            <a:ext cx="1177925" cy="1292429"/>
          </a:xfrm>
          <a:prstGeom prst="rect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5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29" name="Picture 2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926" y="149888"/>
            <a:ext cx="880575" cy="818660"/>
          </a:xfrm>
          <a:prstGeom prst="rect">
            <a:avLst/>
          </a:prstGeom>
        </p:spPr>
      </p:pic>
      <p:pic>
        <p:nvPicPr>
          <p:cNvPr id="230" name="Picture 2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01" y="149888"/>
            <a:ext cx="880575" cy="818660"/>
          </a:xfrm>
          <a:prstGeom prst="rect">
            <a:avLst/>
          </a:prstGeom>
        </p:spPr>
      </p:pic>
      <p:cxnSp>
        <p:nvCxnSpPr>
          <p:cNvPr id="231" name="Straight Connector 230"/>
          <p:cNvCxnSpPr/>
          <p:nvPr/>
        </p:nvCxnSpPr>
        <p:spPr>
          <a:xfrm>
            <a:off x="1371600" y="7157457"/>
            <a:ext cx="425491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>
            <a:off x="1383506" y="7157457"/>
            <a:ext cx="0" cy="53816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1371600" y="7695619"/>
            <a:ext cx="3810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34" name="Group 292"/>
          <p:cNvGrpSpPr>
            <a:grpSpLocks/>
          </p:cNvGrpSpPr>
          <p:nvPr/>
        </p:nvGrpSpPr>
        <p:grpSpPr bwMode="auto">
          <a:xfrm flipH="1">
            <a:off x="304800" y="6298619"/>
            <a:ext cx="222250" cy="858838"/>
            <a:chOff x="384" y="816"/>
            <a:chExt cx="140" cy="541"/>
          </a:xfrm>
        </p:grpSpPr>
        <p:sp>
          <p:nvSpPr>
            <p:cNvPr id="235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7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8" name="Group 292"/>
          <p:cNvGrpSpPr>
            <a:grpSpLocks/>
          </p:cNvGrpSpPr>
          <p:nvPr/>
        </p:nvGrpSpPr>
        <p:grpSpPr bwMode="auto">
          <a:xfrm flipH="1">
            <a:off x="550723" y="5255945"/>
            <a:ext cx="222250" cy="858838"/>
            <a:chOff x="384" y="816"/>
            <a:chExt cx="140" cy="541"/>
          </a:xfrm>
        </p:grpSpPr>
        <p:sp>
          <p:nvSpPr>
            <p:cNvPr id="23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1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2" name="Group 292"/>
          <p:cNvGrpSpPr>
            <a:grpSpLocks/>
          </p:cNvGrpSpPr>
          <p:nvPr/>
        </p:nvGrpSpPr>
        <p:grpSpPr bwMode="auto">
          <a:xfrm flipH="1">
            <a:off x="983317" y="4814946"/>
            <a:ext cx="222250" cy="858838"/>
            <a:chOff x="384" y="816"/>
            <a:chExt cx="140" cy="541"/>
          </a:xfrm>
        </p:grpSpPr>
        <p:sp>
          <p:nvSpPr>
            <p:cNvPr id="243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4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46" name="Straight Connector 245"/>
          <p:cNvCxnSpPr>
            <a:endCxn id="264" idx="1"/>
          </p:cNvCxnSpPr>
          <p:nvPr/>
        </p:nvCxnSpPr>
        <p:spPr>
          <a:xfrm>
            <a:off x="2486066" y="6400802"/>
            <a:ext cx="433367" cy="865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2492457" y="6400800"/>
            <a:ext cx="0" cy="7085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8" name="Group 292"/>
          <p:cNvGrpSpPr>
            <a:grpSpLocks/>
          </p:cNvGrpSpPr>
          <p:nvPr/>
        </p:nvGrpSpPr>
        <p:grpSpPr bwMode="auto">
          <a:xfrm flipH="1">
            <a:off x="1820899" y="5626907"/>
            <a:ext cx="84804" cy="858838"/>
            <a:chOff x="384" y="816"/>
            <a:chExt cx="140" cy="541"/>
          </a:xfrm>
        </p:grpSpPr>
        <p:sp>
          <p:nvSpPr>
            <p:cNvPr id="249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0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1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" name="Group 29"/>
          <p:cNvGrpSpPr>
            <a:grpSpLocks/>
          </p:cNvGrpSpPr>
          <p:nvPr/>
        </p:nvGrpSpPr>
        <p:grpSpPr bwMode="auto">
          <a:xfrm>
            <a:off x="2089309" y="4897198"/>
            <a:ext cx="287338" cy="790575"/>
            <a:chOff x="528" y="240"/>
            <a:chExt cx="181" cy="498"/>
          </a:xfrm>
        </p:grpSpPr>
        <p:sp>
          <p:nvSpPr>
            <p:cNvPr id="25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4" name="Freeform 92"/>
          <p:cNvSpPr>
            <a:spLocks/>
          </p:cNvSpPr>
          <p:nvPr/>
        </p:nvSpPr>
        <p:spPr bwMode="auto">
          <a:xfrm flipH="1">
            <a:off x="2919433" y="5292486"/>
            <a:ext cx="76200" cy="1621870"/>
          </a:xfrm>
          <a:custGeom>
            <a:avLst/>
            <a:gdLst>
              <a:gd name="T0" fmla="*/ 5 w 31"/>
              <a:gd name="T1" fmla="*/ 892 h 923"/>
              <a:gd name="T2" fmla="*/ 31 w 31"/>
              <a:gd name="T3" fmla="*/ 680 h 923"/>
              <a:gd name="T4" fmla="*/ 31 w 31"/>
              <a:gd name="T5" fmla="*/ 0 h 923"/>
              <a:gd name="T6" fmla="*/ 0 w 31"/>
              <a:gd name="T7" fmla="*/ 182 h 923"/>
              <a:gd name="T8" fmla="*/ 0 w 31"/>
              <a:gd name="T9" fmla="*/ 892 h 923"/>
              <a:gd name="T10" fmla="*/ 0 w 31"/>
              <a:gd name="T11" fmla="*/ 923 h 923"/>
              <a:gd name="T12" fmla="*/ 5 w 31"/>
              <a:gd name="T13" fmla="*/ 892 h 9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1"/>
              <a:gd name="T22" fmla="*/ 0 h 923"/>
              <a:gd name="T23" fmla="*/ 31 w 31"/>
              <a:gd name="T24" fmla="*/ 923 h 92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1" h="923">
                <a:moveTo>
                  <a:pt x="5" y="892"/>
                </a:moveTo>
                <a:lnTo>
                  <a:pt x="31" y="680"/>
                </a:lnTo>
                <a:lnTo>
                  <a:pt x="31" y="0"/>
                </a:lnTo>
                <a:lnTo>
                  <a:pt x="0" y="182"/>
                </a:lnTo>
                <a:lnTo>
                  <a:pt x="0" y="892"/>
                </a:lnTo>
                <a:lnTo>
                  <a:pt x="0" y="923"/>
                </a:lnTo>
                <a:lnTo>
                  <a:pt x="5" y="89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5" name="Group 13"/>
          <p:cNvGrpSpPr>
            <a:grpSpLocks/>
          </p:cNvGrpSpPr>
          <p:nvPr/>
        </p:nvGrpSpPr>
        <p:grpSpPr bwMode="auto">
          <a:xfrm>
            <a:off x="4021937" y="4117820"/>
            <a:ext cx="393700" cy="1271588"/>
            <a:chOff x="2496" y="4380"/>
            <a:chExt cx="236" cy="690"/>
          </a:xfrm>
        </p:grpSpPr>
        <p:sp>
          <p:nvSpPr>
            <p:cNvPr id="266" name="AutoShape 14"/>
            <p:cNvSpPr>
              <a:spLocks noChangeArrowheads="1"/>
            </p:cNvSpPr>
            <p:nvPr/>
          </p:nvSpPr>
          <p:spPr bwMode="auto">
            <a:xfrm>
              <a:off x="2496" y="46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67" name="AutoShape 15"/>
            <p:cNvSpPr>
              <a:spLocks noChangeArrowheads="1"/>
            </p:cNvSpPr>
            <p:nvPr/>
          </p:nvSpPr>
          <p:spPr bwMode="auto">
            <a:xfrm>
              <a:off x="2496" y="4380"/>
              <a:ext cx="236" cy="390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5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1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72" name="Group 29"/>
          <p:cNvGrpSpPr>
            <a:grpSpLocks/>
          </p:cNvGrpSpPr>
          <p:nvPr/>
        </p:nvGrpSpPr>
        <p:grpSpPr bwMode="auto">
          <a:xfrm>
            <a:off x="2625883" y="4223200"/>
            <a:ext cx="287338" cy="790575"/>
            <a:chOff x="528" y="240"/>
            <a:chExt cx="181" cy="498"/>
          </a:xfrm>
        </p:grpSpPr>
        <p:sp>
          <p:nvSpPr>
            <p:cNvPr id="273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4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5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6" name="Group 29"/>
          <p:cNvGrpSpPr>
            <a:grpSpLocks/>
          </p:cNvGrpSpPr>
          <p:nvPr/>
        </p:nvGrpSpPr>
        <p:grpSpPr bwMode="auto">
          <a:xfrm>
            <a:off x="3176745" y="4270521"/>
            <a:ext cx="287338" cy="790575"/>
            <a:chOff x="528" y="240"/>
            <a:chExt cx="181" cy="498"/>
          </a:xfrm>
        </p:grpSpPr>
        <p:sp>
          <p:nvSpPr>
            <p:cNvPr id="277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8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9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80" name="Group 29"/>
          <p:cNvGrpSpPr>
            <a:grpSpLocks/>
          </p:cNvGrpSpPr>
          <p:nvPr/>
        </p:nvGrpSpPr>
        <p:grpSpPr bwMode="auto">
          <a:xfrm>
            <a:off x="4431978" y="4343719"/>
            <a:ext cx="287338" cy="790575"/>
            <a:chOff x="528" y="240"/>
            <a:chExt cx="181" cy="498"/>
          </a:xfrm>
        </p:grpSpPr>
        <p:sp>
          <p:nvSpPr>
            <p:cNvPr id="28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1 w 277"/>
                <a:gd name="T1" fmla="*/ 0 h 517"/>
                <a:gd name="T2" fmla="*/ 1 w 277"/>
                <a:gd name="T3" fmla="*/ 0 h 517"/>
                <a:gd name="T4" fmla="*/ 1 w 277"/>
                <a:gd name="T5" fmla="*/ 1 h 517"/>
                <a:gd name="T6" fmla="*/ 1 w 277"/>
                <a:gd name="T7" fmla="*/ 1 h 517"/>
                <a:gd name="T8" fmla="*/ 1 w 277"/>
                <a:gd name="T9" fmla="*/ 1 h 517"/>
                <a:gd name="T10" fmla="*/ 1 w 277"/>
                <a:gd name="T11" fmla="*/ 1 h 517"/>
                <a:gd name="T12" fmla="*/ 1 w 277"/>
                <a:gd name="T13" fmla="*/ 1 h 517"/>
                <a:gd name="T14" fmla="*/ 1 w 277"/>
                <a:gd name="T15" fmla="*/ 1 h 517"/>
                <a:gd name="T16" fmla="*/ 0 w 277"/>
                <a:gd name="T17" fmla="*/ 1 h 517"/>
                <a:gd name="T18" fmla="*/ 0 w 277"/>
                <a:gd name="T19" fmla="*/ 1 h 517"/>
                <a:gd name="T20" fmla="*/ 1 w 277"/>
                <a:gd name="T21" fmla="*/ 1 h 517"/>
                <a:gd name="T22" fmla="*/ 1 w 277"/>
                <a:gd name="T23" fmla="*/ 1 h 517"/>
                <a:gd name="T24" fmla="*/ 1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84" name="Straight Connector 283"/>
          <p:cNvCxnSpPr/>
          <p:nvPr/>
        </p:nvCxnSpPr>
        <p:spPr>
          <a:xfrm>
            <a:off x="4177530" y="6908797"/>
            <a:ext cx="100407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5172075" y="6899002"/>
            <a:ext cx="0" cy="80376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98" name="Group 288"/>
          <p:cNvGrpSpPr>
            <a:grpSpLocks/>
          </p:cNvGrpSpPr>
          <p:nvPr/>
        </p:nvGrpSpPr>
        <p:grpSpPr bwMode="auto">
          <a:xfrm>
            <a:off x="5334000" y="5659221"/>
            <a:ext cx="222250" cy="858838"/>
            <a:chOff x="384" y="816"/>
            <a:chExt cx="140" cy="541"/>
          </a:xfrm>
        </p:grpSpPr>
        <p:sp>
          <p:nvSpPr>
            <p:cNvPr id="299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0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1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2 w 173"/>
                <a:gd name="T1" fmla="*/ 15 h 375"/>
                <a:gd name="T2" fmla="*/ 2 w 173"/>
                <a:gd name="T3" fmla="*/ 0 h 375"/>
                <a:gd name="T4" fmla="*/ 2 w 173"/>
                <a:gd name="T5" fmla="*/ 37 h 375"/>
                <a:gd name="T6" fmla="*/ 2 w 173"/>
                <a:gd name="T7" fmla="*/ 39 h 375"/>
                <a:gd name="T8" fmla="*/ 2 w 173"/>
                <a:gd name="T9" fmla="*/ 47 h 375"/>
                <a:gd name="T10" fmla="*/ 2 w 173"/>
                <a:gd name="T11" fmla="*/ 145 h 375"/>
                <a:gd name="T12" fmla="*/ 2 w 173"/>
                <a:gd name="T13" fmla="*/ 179 h 375"/>
                <a:gd name="T14" fmla="*/ 2 w 173"/>
                <a:gd name="T15" fmla="*/ 196 h 375"/>
                <a:gd name="T16" fmla="*/ 0 w 173"/>
                <a:gd name="T17" fmla="*/ 165 h 375"/>
                <a:gd name="T18" fmla="*/ 0 w 173"/>
                <a:gd name="T19" fmla="*/ 67 h 375"/>
                <a:gd name="T20" fmla="*/ 2 w 173"/>
                <a:gd name="T21" fmla="*/ 49 h 375"/>
                <a:gd name="T22" fmla="*/ 2 w 173"/>
                <a:gd name="T23" fmla="*/ 46 h 375"/>
                <a:gd name="T24" fmla="*/ 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6" name="TextBox 13"/>
          <p:cNvSpPr txBox="1">
            <a:spLocks noChangeArrowheads="1"/>
          </p:cNvSpPr>
          <p:nvPr/>
        </p:nvSpPr>
        <p:spPr bwMode="auto">
          <a:xfrm>
            <a:off x="3082154" y="7502157"/>
            <a:ext cx="53181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1"/>
              <a:t>X X</a:t>
            </a:r>
          </a:p>
        </p:txBody>
      </p:sp>
      <p:grpSp>
        <p:nvGrpSpPr>
          <p:cNvPr id="307" name="Group 306"/>
          <p:cNvGrpSpPr/>
          <p:nvPr/>
        </p:nvGrpSpPr>
        <p:grpSpPr>
          <a:xfrm>
            <a:off x="2164640" y="5459136"/>
            <a:ext cx="145559" cy="291831"/>
            <a:chOff x="-2209800" y="5901249"/>
            <a:chExt cx="145559" cy="291831"/>
          </a:xfrm>
        </p:grpSpPr>
        <p:sp>
          <p:nvSpPr>
            <p:cNvPr id="308" name="Rectangle 307"/>
            <p:cNvSpPr/>
            <p:nvPr/>
          </p:nvSpPr>
          <p:spPr>
            <a:xfrm>
              <a:off x="-2175639" y="5991899"/>
              <a:ext cx="76200" cy="201181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" name="Oval 308"/>
            <p:cNvSpPr/>
            <p:nvPr/>
          </p:nvSpPr>
          <p:spPr>
            <a:xfrm>
              <a:off x="-2209800" y="5901249"/>
              <a:ext cx="145559" cy="145559"/>
            </a:xfrm>
            <a:prstGeom prst="ellipse">
              <a:avLst/>
            </a:prstGeom>
            <a:solidFill>
              <a:srgbClr val="FF99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87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Times New Roman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Matt Carlson</cp:lastModifiedBy>
  <cp:revision>165</cp:revision>
  <dcterms:created xsi:type="dcterms:W3CDTF">2002-08-21T12:11:08Z</dcterms:created>
  <dcterms:modified xsi:type="dcterms:W3CDTF">2016-10-22T09:10:57Z</dcterms:modified>
  <cp:category>Shooting</cp:category>
</cp:coreProperties>
</file>