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9"/>
          <p:cNvGrpSpPr>
            <a:grpSpLocks noChangeAspect="1"/>
          </p:cNvGrpSpPr>
          <p:nvPr/>
        </p:nvGrpSpPr>
        <p:grpSpPr bwMode="auto">
          <a:xfrm rot="10800000">
            <a:off x="4095265" y="4602444"/>
            <a:ext cx="355600" cy="663701"/>
            <a:chOff x="591" y="3453"/>
            <a:chExt cx="277" cy="517"/>
          </a:xfrm>
        </p:grpSpPr>
        <p:sp useBgFill="1">
          <p:nvSpPr>
            <p:cNvPr id="43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44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26" name="Group 49"/>
          <p:cNvGrpSpPr>
            <a:grpSpLocks noChangeAspect="1"/>
          </p:cNvGrpSpPr>
          <p:nvPr/>
        </p:nvGrpSpPr>
        <p:grpSpPr bwMode="auto">
          <a:xfrm rot="10800000">
            <a:off x="388960" y="4680110"/>
            <a:ext cx="355600" cy="663701"/>
            <a:chOff x="591" y="3453"/>
            <a:chExt cx="277" cy="517"/>
          </a:xfrm>
        </p:grpSpPr>
        <p:sp useBgFill="1">
          <p:nvSpPr>
            <p:cNvPr id="27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8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29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49298"/>
              </p:ext>
            </p:extLst>
          </p:nvPr>
        </p:nvGraphicFramePr>
        <p:xfrm>
          <a:off x="177800" y="165100"/>
          <a:ext cx="6997700" cy="257719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Tree Fort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and holstered. Toes on X’s,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Facing downrange,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oes on X’s.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is loaded and held at Port Arms.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areas.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9 metric, 6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4876800" y="3810000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1295400" y="3810000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grpSp>
        <p:nvGrpSpPr>
          <p:cNvPr id="10" name="Group 49"/>
          <p:cNvGrpSpPr>
            <a:grpSpLocks noChangeAspect="1"/>
          </p:cNvGrpSpPr>
          <p:nvPr/>
        </p:nvGrpSpPr>
        <p:grpSpPr bwMode="auto">
          <a:xfrm rot="10800000">
            <a:off x="6105162" y="3911142"/>
            <a:ext cx="355600" cy="663701"/>
            <a:chOff x="591" y="3453"/>
            <a:chExt cx="277" cy="517"/>
          </a:xfrm>
        </p:grpSpPr>
        <p:sp useBgFill="1">
          <p:nvSpPr>
            <p:cNvPr id="11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13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</p:grpSp>
      <p:grpSp>
        <p:nvGrpSpPr>
          <p:cNvPr id="18" name="Group 49"/>
          <p:cNvGrpSpPr>
            <a:grpSpLocks noChangeAspect="1"/>
          </p:cNvGrpSpPr>
          <p:nvPr/>
        </p:nvGrpSpPr>
        <p:grpSpPr bwMode="auto">
          <a:xfrm rot="10800000">
            <a:off x="6629157" y="3173948"/>
            <a:ext cx="355600" cy="663701"/>
            <a:chOff x="591" y="3453"/>
            <a:chExt cx="277" cy="517"/>
          </a:xfrm>
        </p:grpSpPr>
        <p:sp useBgFill="1">
          <p:nvSpPr>
            <p:cNvPr id="19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21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23" name="Group 52"/>
          <p:cNvGrpSpPr>
            <a:grpSpLocks noChangeAspect="1"/>
          </p:cNvGrpSpPr>
          <p:nvPr/>
        </p:nvGrpSpPr>
        <p:grpSpPr bwMode="auto">
          <a:xfrm rot="10800000">
            <a:off x="392565" y="4483696"/>
            <a:ext cx="355600" cy="663701"/>
            <a:chOff x="1881" y="3453"/>
            <a:chExt cx="277" cy="517"/>
          </a:xfrm>
        </p:grpSpPr>
        <p:sp useBgFill="1">
          <p:nvSpPr>
            <p:cNvPr id="24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4" name="Group 49"/>
          <p:cNvGrpSpPr>
            <a:grpSpLocks noChangeAspect="1"/>
          </p:cNvGrpSpPr>
          <p:nvPr/>
        </p:nvGrpSpPr>
        <p:grpSpPr bwMode="auto">
          <a:xfrm rot="10800000">
            <a:off x="856590" y="4392549"/>
            <a:ext cx="355600" cy="663701"/>
            <a:chOff x="591" y="3453"/>
            <a:chExt cx="277" cy="517"/>
          </a:xfrm>
        </p:grpSpPr>
        <p:sp useBgFill="1">
          <p:nvSpPr>
            <p:cNvPr id="35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39" name="Group 52"/>
          <p:cNvGrpSpPr>
            <a:grpSpLocks noChangeAspect="1"/>
          </p:cNvGrpSpPr>
          <p:nvPr/>
        </p:nvGrpSpPr>
        <p:grpSpPr bwMode="auto">
          <a:xfrm rot="10800000">
            <a:off x="4096550" y="4426776"/>
            <a:ext cx="355600" cy="663701"/>
            <a:chOff x="1881" y="3453"/>
            <a:chExt cx="277" cy="517"/>
          </a:xfrm>
        </p:grpSpPr>
        <p:sp useBgFill="1">
          <p:nvSpPr>
            <p:cNvPr id="40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 bwMode="auto">
          <a:xfrm rot="10800000">
            <a:off x="2328366" y="4128138"/>
            <a:ext cx="355600" cy="663701"/>
            <a:chOff x="591" y="3453"/>
            <a:chExt cx="277" cy="517"/>
          </a:xfrm>
        </p:grpSpPr>
        <p:sp useBgFill="1">
          <p:nvSpPr>
            <p:cNvPr id="51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2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55" name="Group 52"/>
          <p:cNvGrpSpPr>
            <a:grpSpLocks noChangeAspect="1"/>
          </p:cNvGrpSpPr>
          <p:nvPr/>
        </p:nvGrpSpPr>
        <p:grpSpPr bwMode="auto">
          <a:xfrm rot="10800000">
            <a:off x="5579882" y="3293582"/>
            <a:ext cx="355600" cy="663701"/>
            <a:chOff x="1881" y="3453"/>
            <a:chExt cx="277" cy="517"/>
          </a:xfrm>
        </p:grpSpPr>
        <p:sp useBgFill="1">
          <p:nvSpPr>
            <p:cNvPr id="56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8" name="Group 52"/>
          <p:cNvGrpSpPr>
            <a:grpSpLocks noChangeAspect="1"/>
          </p:cNvGrpSpPr>
          <p:nvPr/>
        </p:nvGrpSpPr>
        <p:grpSpPr bwMode="auto">
          <a:xfrm rot="10800000">
            <a:off x="3027023" y="3135515"/>
            <a:ext cx="355600" cy="663701"/>
            <a:chOff x="1881" y="3453"/>
            <a:chExt cx="277" cy="517"/>
          </a:xfrm>
        </p:grpSpPr>
        <p:sp useBgFill="1">
          <p:nvSpPr>
            <p:cNvPr id="59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2564" y="7848600"/>
            <a:ext cx="759289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Area A</a:t>
            </a:r>
          </a:p>
        </p:txBody>
      </p:sp>
      <p:sp>
        <p:nvSpPr>
          <p:cNvPr id="64" name="Freeform 20"/>
          <p:cNvSpPr>
            <a:spLocks/>
          </p:cNvSpPr>
          <p:nvPr/>
        </p:nvSpPr>
        <p:spPr bwMode="auto">
          <a:xfrm flipH="1">
            <a:off x="1423041" y="6958012"/>
            <a:ext cx="354318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 flipH="1">
            <a:off x="2783037" y="5959292"/>
            <a:ext cx="354318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0"/>
          <p:cNvSpPr>
            <a:spLocks/>
          </p:cNvSpPr>
          <p:nvPr/>
        </p:nvSpPr>
        <p:spPr bwMode="auto">
          <a:xfrm flipH="1">
            <a:off x="4213370" y="5924549"/>
            <a:ext cx="354318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338903" y="6324600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49511" y="7534275"/>
            <a:ext cx="759289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Area 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29222" y="6653212"/>
            <a:ext cx="759289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Area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2644" y="72628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71" name="Group 52"/>
          <p:cNvGrpSpPr>
            <a:grpSpLocks noChangeAspect="1"/>
          </p:cNvGrpSpPr>
          <p:nvPr/>
        </p:nvGrpSpPr>
        <p:grpSpPr bwMode="auto">
          <a:xfrm rot="10800000">
            <a:off x="3645263" y="3100388"/>
            <a:ext cx="355600" cy="663701"/>
            <a:chOff x="1881" y="3453"/>
            <a:chExt cx="277" cy="517"/>
          </a:xfrm>
        </p:grpSpPr>
        <p:sp useBgFill="1">
          <p:nvSpPr>
            <p:cNvPr id="7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1" name="Group 52"/>
          <p:cNvGrpSpPr>
            <a:grpSpLocks noChangeAspect="1"/>
          </p:cNvGrpSpPr>
          <p:nvPr/>
        </p:nvGrpSpPr>
        <p:grpSpPr bwMode="auto">
          <a:xfrm rot="10800000">
            <a:off x="869466" y="4219285"/>
            <a:ext cx="355600" cy="663701"/>
            <a:chOff x="1881" y="3453"/>
            <a:chExt cx="277" cy="517"/>
          </a:xfrm>
        </p:grpSpPr>
        <p:sp useBgFill="1">
          <p:nvSpPr>
            <p:cNvPr id="3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47" name="Group 52"/>
          <p:cNvGrpSpPr>
            <a:grpSpLocks noChangeAspect="1"/>
          </p:cNvGrpSpPr>
          <p:nvPr/>
        </p:nvGrpSpPr>
        <p:grpSpPr bwMode="auto">
          <a:xfrm rot="10800000">
            <a:off x="2328366" y="3952601"/>
            <a:ext cx="355600" cy="663701"/>
            <a:chOff x="1881" y="3453"/>
            <a:chExt cx="277" cy="517"/>
          </a:xfrm>
        </p:grpSpPr>
        <p:sp useBgFill="1">
          <p:nvSpPr>
            <p:cNvPr id="4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" name="Group 52"/>
          <p:cNvGrpSpPr>
            <a:grpSpLocks noChangeAspect="1"/>
          </p:cNvGrpSpPr>
          <p:nvPr/>
        </p:nvGrpSpPr>
        <p:grpSpPr bwMode="auto">
          <a:xfrm rot="10800000">
            <a:off x="6095063" y="3728848"/>
            <a:ext cx="355600" cy="663701"/>
            <a:chOff x="1881" y="3453"/>
            <a:chExt cx="277" cy="517"/>
          </a:xfrm>
        </p:grpSpPr>
        <p:sp useBgFill="1">
          <p:nvSpPr>
            <p:cNvPr id="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5" name="Group 52"/>
          <p:cNvGrpSpPr>
            <a:grpSpLocks noChangeAspect="1"/>
          </p:cNvGrpSpPr>
          <p:nvPr/>
        </p:nvGrpSpPr>
        <p:grpSpPr bwMode="auto">
          <a:xfrm rot="10800000">
            <a:off x="6629157" y="2989332"/>
            <a:ext cx="355600" cy="663701"/>
            <a:chOff x="1881" y="3453"/>
            <a:chExt cx="277" cy="517"/>
          </a:xfrm>
        </p:grpSpPr>
        <p:sp useBgFill="1">
          <p:nvSpPr>
            <p:cNvPr id="16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93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192</cp:revision>
  <cp:lastPrinted>2017-03-24T23:48:29Z</cp:lastPrinted>
  <dcterms:created xsi:type="dcterms:W3CDTF">2002-08-21T12:11:08Z</dcterms:created>
  <dcterms:modified xsi:type="dcterms:W3CDTF">2017-03-25T06:52:49Z</dcterms:modified>
  <cp:category>Shooting</cp:category>
</cp:coreProperties>
</file>