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21" r:id="rId2"/>
  </p:sldIdLst>
  <p:sldSz cx="7315200" cy="9601200"/>
  <p:notesSz cx="69850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89B6E"/>
    <a:srgbClr val="FFD2A5"/>
    <a:srgbClr val="FF9900"/>
    <a:srgbClr val="A2DC00"/>
    <a:srgbClr val="6EB480"/>
    <a:srgbClr val="13C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619" autoAdjust="0"/>
  </p:normalViewPr>
  <p:slideViewPr>
    <p:cSldViewPr>
      <p:cViewPr varScale="1">
        <p:scale>
          <a:sx n="110" d="100"/>
          <a:sy n="110" d="100"/>
        </p:scale>
        <p:origin x="4080" y="6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vl1pPr>
          </a:lstStyle>
          <a:p>
            <a:fld id="{6B2584A3-CFFB-48EA-921D-9EEE3E2A2094}" type="datetimeFigureOut">
              <a:rPr lang="en-US" smtClean="0"/>
              <a:t>3/24/2017</a:t>
            </a:fld>
            <a:endParaRPr lang="en-US"/>
          </a:p>
        </p:txBody>
      </p:sp>
      <p:sp>
        <p:nvSpPr>
          <p:cNvPr id="4" name="Slide Image Placeholder 3"/>
          <p:cNvSpPr>
            <a:spLocks noGrp="1" noRot="1" noChangeAspect="1"/>
          </p:cNvSpPr>
          <p:nvPr>
            <p:ph type="sldImg" idx="2"/>
          </p:nvPr>
        </p:nvSpPr>
        <p:spPr>
          <a:xfrm>
            <a:off x="2298700" y="1160463"/>
            <a:ext cx="2387600" cy="3133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67225"/>
            <a:ext cx="5588000" cy="365601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818563"/>
            <a:ext cx="3027363"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5137"/>
          </a:xfrm>
          <a:prstGeom prst="rect">
            <a:avLst/>
          </a:prstGeom>
        </p:spPr>
        <p:txBody>
          <a:bodyPr vert="horz" lIns="91440" tIns="45720" rIns="91440" bIns="45720" rtlCol="0" anchor="b"/>
          <a:lstStyle>
            <a:lvl1pPr algn="r">
              <a:defRPr sz="1200"/>
            </a:lvl1pPr>
          </a:lstStyle>
          <a:p>
            <a:fld id="{3AF41F19-6955-4B81-B384-A977CA0C4D1F}" type="slidenum">
              <a:rPr lang="en-US" smtClean="0"/>
              <a:t>‹#›</a:t>
            </a:fld>
            <a:endParaRPr lang="en-US"/>
          </a:p>
        </p:txBody>
      </p:sp>
    </p:spTree>
    <p:extLst>
      <p:ext uri="{BB962C8B-B14F-4D97-AF65-F5344CB8AC3E}">
        <p14:creationId xmlns:p14="http://schemas.microsoft.com/office/powerpoint/2010/main" val="294898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41F19-6955-4B81-B384-A977CA0C4D1F}" type="slidenum">
              <a:rPr lang="en-US" smtClean="0"/>
              <a:t>1</a:t>
            </a:fld>
            <a:endParaRPr lang="en-US"/>
          </a:p>
        </p:txBody>
      </p:sp>
    </p:spTree>
    <p:extLst>
      <p:ext uri="{BB962C8B-B14F-4D97-AF65-F5344CB8AC3E}">
        <p14:creationId xmlns:p14="http://schemas.microsoft.com/office/powerpoint/2010/main" val="129298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2E970E-7FDB-4AE6-90C8-000369D78C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735149-D9EA-4ADD-8566-6828BB7A4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CEE686-B5D1-4C65-9E6D-971E04308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D2EA14-F121-4DF0-A519-8C5F9A8A05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AC64150-230C-4578-BE50-53FC91307F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CE77677-7E6B-46D8-AE7E-B0D2F9BB1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1D26A8-7BBA-4477-925F-5E84A27F30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05E99E1-CA44-471F-9F38-D8ECCFA6FB9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71B117C-5833-4511-85AA-D3414EC411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A72A78A-7908-4AD0-9F5B-92DD706C8C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82802FE-0B99-470B-8EF3-0A95C3E2A0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EDBDB6CC-63CE-4CD6-9466-49479AA479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mj-ea"/>
          <a:cs typeface="+mj-cs"/>
        </a:defRPr>
      </a:lvl1pPr>
      <a:lvl2pPr algn="ctr" defTabSz="966788" rtl="0" eaLnBrk="0" fontAlgn="base" hangingPunct="0">
        <a:spcBef>
          <a:spcPct val="0"/>
        </a:spcBef>
        <a:spcAft>
          <a:spcPct val="0"/>
        </a:spcAft>
        <a:defRPr sz="4700">
          <a:solidFill>
            <a:schemeClr val="tx2"/>
          </a:solidFill>
          <a:latin typeface="Arial" charset="0"/>
        </a:defRPr>
      </a:lvl2pPr>
      <a:lvl3pPr algn="ctr" defTabSz="966788" rtl="0" eaLnBrk="0" fontAlgn="base" hangingPunct="0">
        <a:spcBef>
          <a:spcPct val="0"/>
        </a:spcBef>
        <a:spcAft>
          <a:spcPct val="0"/>
        </a:spcAft>
        <a:defRPr sz="4700">
          <a:solidFill>
            <a:schemeClr val="tx2"/>
          </a:solidFill>
          <a:latin typeface="Arial" charset="0"/>
        </a:defRPr>
      </a:lvl3pPr>
      <a:lvl4pPr algn="ctr" defTabSz="966788" rtl="0" eaLnBrk="0" fontAlgn="base" hangingPunct="0">
        <a:spcBef>
          <a:spcPct val="0"/>
        </a:spcBef>
        <a:spcAft>
          <a:spcPct val="0"/>
        </a:spcAft>
        <a:defRPr sz="4700">
          <a:solidFill>
            <a:schemeClr val="tx2"/>
          </a:solidFill>
          <a:latin typeface="Arial" charset="0"/>
        </a:defRPr>
      </a:lvl4pPr>
      <a:lvl5pPr algn="ctr" defTabSz="966788" rtl="0" eaLnBrk="0" fontAlgn="base" hangingPunct="0">
        <a:spcBef>
          <a:spcPct val="0"/>
        </a:spcBef>
        <a:spcAft>
          <a:spcPct val="0"/>
        </a:spcAft>
        <a:defRPr sz="4700">
          <a:solidFill>
            <a:schemeClr val="tx2"/>
          </a:solidFill>
          <a:latin typeface="Arial" charset="0"/>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3000">
          <a:solidFill>
            <a:schemeClr val="tx1"/>
          </a:solidFill>
          <a:latin typeface="+mn-lt"/>
        </a:defRPr>
      </a:lvl2pPr>
      <a:lvl3pPr marL="1208088" indent="-241300" algn="l" defTabSz="966788" rtl="0" eaLnBrk="0" fontAlgn="base" hangingPunct="0">
        <a:spcBef>
          <a:spcPct val="20000"/>
        </a:spcBef>
        <a:spcAft>
          <a:spcPct val="0"/>
        </a:spcAft>
        <a:buChar char="•"/>
        <a:defRPr sz="2500">
          <a:solidFill>
            <a:schemeClr val="tx1"/>
          </a:solidFill>
          <a:latin typeface="+mn-lt"/>
        </a:defRPr>
      </a:lvl3pPr>
      <a:lvl4pPr marL="1692275" indent="-242888" algn="l" defTabSz="966788" rtl="0" eaLnBrk="0" fontAlgn="base" hangingPunct="0">
        <a:spcBef>
          <a:spcPct val="20000"/>
        </a:spcBef>
        <a:spcAft>
          <a:spcPct val="0"/>
        </a:spcAft>
        <a:buChar char="–"/>
        <a:defRPr sz="2100">
          <a:solidFill>
            <a:schemeClr val="tx1"/>
          </a:solidFill>
          <a:latin typeface="+mn-lt"/>
        </a:defRPr>
      </a:lvl4pPr>
      <a:lvl5pPr marL="2174875" indent="-241300" algn="l" defTabSz="966788" rtl="0" eaLnBrk="0" fontAlgn="base" hangingPunct="0">
        <a:spcBef>
          <a:spcPct val="20000"/>
        </a:spcBef>
        <a:spcAft>
          <a:spcPct val="0"/>
        </a:spcAft>
        <a:buChar char="»"/>
        <a:defRPr sz="2100">
          <a:solidFill>
            <a:schemeClr val="tx1"/>
          </a:solidFill>
          <a:latin typeface="+mn-lt"/>
        </a:defRPr>
      </a:lvl5pPr>
      <a:lvl6pPr marL="2632075" indent="-241300" algn="l" defTabSz="966788" rtl="0" fontAlgn="base">
        <a:spcBef>
          <a:spcPct val="20000"/>
        </a:spcBef>
        <a:spcAft>
          <a:spcPct val="0"/>
        </a:spcAft>
        <a:buChar char="»"/>
        <a:defRPr sz="2100">
          <a:solidFill>
            <a:schemeClr val="tx1"/>
          </a:solidFill>
          <a:latin typeface="+mn-lt"/>
        </a:defRPr>
      </a:lvl6pPr>
      <a:lvl7pPr marL="3089275" indent="-241300" algn="l" defTabSz="966788" rtl="0" fontAlgn="base">
        <a:spcBef>
          <a:spcPct val="20000"/>
        </a:spcBef>
        <a:spcAft>
          <a:spcPct val="0"/>
        </a:spcAft>
        <a:buChar char="»"/>
        <a:defRPr sz="2100">
          <a:solidFill>
            <a:schemeClr val="tx1"/>
          </a:solidFill>
          <a:latin typeface="+mn-lt"/>
        </a:defRPr>
      </a:lvl7pPr>
      <a:lvl8pPr marL="3546475" indent="-241300" algn="l" defTabSz="966788" rtl="0" fontAlgn="base">
        <a:spcBef>
          <a:spcPct val="20000"/>
        </a:spcBef>
        <a:spcAft>
          <a:spcPct val="0"/>
        </a:spcAft>
        <a:buChar char="»"/>
        <a:defRPr sz="2100">
          <a:solidFill>
            <a:schemeClr val="tx1"/>
          </a:solidFill>
          <a:latin typeface="+mn-lt"/>
        </a:defRPr>
      </a:lvl8pPr>
      <a:lvl9pPr marL="4003675" indent="-241300" algn="l" defTabSz="96678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64" name="Straight Connector 2063"/>
          <p:cNvCxnSpPr/>
          <p:nvPr/>
        </p:nvCxnSpPr>
        <p:spPr>
          <a:xfrm flipH="1">
            <a:off x="4778307" y="5918269"/>
            <a:ext cx="472326" cy="2466649"/>
          </a:xfrm>
          <a:prstGeom prst="line">
            <a:avLst/>
          </a:prstGeom>
        </p:spPr>
        <p:style>
          <a:lnRef idx="2">
            <a:schemeClr val="dk1"/>
          </a:lnRef>
          <a:fillRef idx="0">
            <a:schemeClr val="dk1"/>
          </a:fillRef>
          <a:effectRef idx="1">
            <a:schemeClr val="dk1"/>
          </a:effectRef>
          <a:fontRef idx="minor">
            <a:schemeClr val="tx1"/>
          </a:fontRef>
        </p:style>
      </p:cxnSp>
      <p:sp>
        <p:nvSpPr>
          <p:cNvPr id="283" name="Freeform 293"/>
          <p:cNvSpPr>
            <a:spLocks/>
          </p:cNvSpPr>
          <p:nvPr/>
        </p:nvSpPr>
        <p:spPr bwMode="auto">
          <a:xfrm>
            <a:off x="4808945" y="6360244"/>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cxnSp>
        <p:nvCxnSpPr>
          <p:cNvPr id="35" name="Straight Connector 34"/>
          <p:cNvCxnSpPr/>
          <p:nvPr/>
        </p:nvCxnSpPr>
        <p:spPr>
          <a:xfrm flipH="1">
            <a:off x="4384942" y="6515478"/>
            <a:ext cx="434870" cy="1844297"/>
          </a:xfrm>
          <a:prstGeom prst="line">
            <a:avLst/>
          </a:prstGeom>
        </p:spPr>
        <p:style>
          <a:lnRef idx="2">
            <a:schemeClr val="dk1"/>
          </a:lnRef>
          <a:fillRef idx="0">
            <a:schemeClr val="dk1"/>
          </a:fillRef>
          <a:effectRef idx="1">
            <a:schemeClr val="dk1"/>
          </a:effectRef>
          <a:fontRef idx="minor">
            <a:schemeClr val="tx1"/>
          </a:fontRef>
        </p:style>
      </p:cxnSp>
      <p:cxnSp>
        <p:nvCxnSpPr>
          <p:cNvPr id="2074" name="Straight Connector 2073"/>
          <p:cNvCxnSpPr/>
          <p:nvPr/>
        </p:nvCxnSpPr>
        <p:spPr>
          <a:xfrm flipV="1">
            <a:off x="2973239" y="6501712"/>
            <a:ext cx="1891392" cy="27532"/>
          </a:xfrm>
          <a:prstGeom prst="line">
            <a:avLst/>
          </a:prstGeom>
        </p:spPr>
        <p:style>
          <a:lnRef idx="2">
            <a:schemeClr val="dk1"/>
          </a:lnRef>
          <a:fillRef idx="0">
            <a:schemeClr val="dk1"/>
          </a:fillRef>
          <a:effectRef idx="1">
            <a:schemeClr val="dk1"/>
          </a:effectRef>
          <a:fontRef idx="minor">
            <a:schemeClr val="tx1"/>
          </a:fontRef>
        </p:style>
      </p:cxnSp>
      <p:cxnSp>
        <p:nvCxnSpPr>
          <p:cNvPr id="2061" name="Straight Connector 2060"/>
          <p:cNvCxnSpPr/>
          <p:nvPr/>
        </p:nvCxnSpPr>
        <p:spPr>
          <a:xfrm flipV="1">
            <a:off x="2743200" y="5916826"/>
            <a:ext cx="2507432" cy="26775"/>
          </a:xfrm>
          <a:prstGeom prst="line">
            <a:avLst/>
          </a:prstGeom>
        </p:spPr>
        <p:style>
          <a:lnRef idx="2">
            <a:schemeClr val="dk1"/>
          </a:lnRef>
          <a:fillRef idx="0">
            <a:schemeClr val="dk1"/>
          </a:fillRef>
          <a:effectRef idx="1">
            <a:schemeClr val="dk1"/>
          </a:effectRef>
          <a:fontRef idx="minor">
            <a:schemeClr val="tx1"/>
          </a:fontRef>
        </p:style>
      </p:cxnSp>
      <p:cxnSp>
        <p:nvCxnSpPr>
          <p:cNvPr id="2072" name="Straight Connector 2071"/>
          <p:cNvCxnSpPr/>
          <p:nvPr/>
        </p:nvCxnSpPr>
        <p:spPr>
          <a:xfrm flipV="1">
            <a:off x="2781547" y="6547743"/>
            <a:ext cx="191152" cy="1910457"/>
          </a:xfrm>
          <a:prstGeom prst="line">
            <a:avLst/>
          </a:prstGeom>
        </p:spPr>
        <p:style>
          <a:lnRef idx="2">
            <a:schemeClr val="dk1"/>
          </a:lnRef>
          <a:fillRef idx="0">
            <a:schemeClr val="dk1"/>
          </a:fillRef>
          <a:effectRef idx="1">
            <a:schemeClr val="dk1"/>
          </a:effectRef>
          <a:fontRef idx="minor">
            <a:schemeClr val="tx1"/>
          </a:fontRef>
        </p:style>
      </p:cxnSp>
      <p:sp>
        <p:nvSpPr>
          <p:cNvPr id="290" name="Freeform 293"/>
          <p:cNvSpPr>
            <a:spLocks/>
          </p:cNvSpPr>
          <p:nvPr/>
        </p:nvSpPr>
        <p:spPr bwMode="auto">
          <a:xfrm>
            <a:off x="2479008" y="4169251"/>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289" name="Freeform 303"/>
          <p:cNvSpPr>
            <a:spLocks/>
          </p:cNvSpPr>
          <p:nvPr/>
        </p:nvSpPr>
        <p:spPr bwMode="auto">
          <a:xfrm>
            <a:off x="4356000" y="4421474"/>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88" name="Freeform 303"/>
          <p:cNvSpPr>
            <a:spLocks/>
          </p:cNvSpPr>
          <p:nvPr/>
        </p:nvSpPr>
        <p:spPr bwMode="auto">
          <a:xfrm>
            <a:off x="2463113" y="4435918"/>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85" name="Freeform 303"/>
          <p:cNvSpPr>
            <a:spLocks/>
          </p:cNvSpPr>
          <p:nvPr/>
        </p:nvSpPr>
        <p:spPr bwMode="auto">
          <a:xfrm>
            <a:off x="4056414" y="5567048"/>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212" name="Group 176"/>
          <p:cNvGrpSpPr>
            <a:grpSpLocks/>
          </p:cNvGrpSpPr>
          <p:nvPr/>
        </p:nvGrpSpPr>
        <p:grpSpPr bwMode="auto">
          <a:xfrm>
            <a:off x="1227260" y="4268264"/>
            <a:ext cx="288925" cy="787400"/>
            <a:chOff x="768" y="2496"/>
            <a:chExt cx="182" cy="496"/>
          </a:xfrm>
        </p:grpSpPr>
        <p:sp>
          <p:nvSpPr>
            <p:cNvPr id="213"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214"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215" name="Group 179"/>
            <p:cNvGrpSpPr>
              <a:grpSpLocks/>
            </p:cNvGrpSpPr>
            <p:nvPr/>
          </p:nvGrpSpPr>
          <p:grpSpPr bwMode="auto">
            <a:xfrm>
              <a:off x="768" y="2496"/>
              <a:ext cx="182" cy="331"/>
              <a:chOff x="768" y="2496"/>
              <a:chExt cx="182" cy="331"/>
            </a:xfrm>
          </p:grpSpPr>
          <p:sp>
            <p:nvSpPr>
              <p:cNvPr id="216"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7"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18" name="Group 33"/>
          <p:cNvGrpSpPr>
            <a:grpSpLocks/>
          </p:cNvGrpSpPr>
          <p:nvPr/>
        </p:nvGrpSpPr>
        <p:grpSpPr bwMode="auto">
          <a:xfrm>
            <a:off x="1011237" y="4268264"/>
            <a:ext cx="290513" cy="787400"/>
            <a:chOff x="2244" y="2118"/>
            <a:chExt cx="181" cy="499"/>
          </a:xfrm>
        </p:grpSpPr>
        <p:sp>
          <p:nvSpPr>
            <p:cNvPr id="219"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20"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21"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208" name="Group 33"/>
          <p:cNvGrpSpPr>
            <a:grpSpLocks/>
          </p:cNvGrpSpPr>
          <p:nvPr/>
        </p:nvGrpSpPr>
        <p:grpSpPr bwMode="auto">
          <a:xfrm>
            <a:off x="3697895" y="3431214"/>
            <a:ext cx="290513" cy="787400"/>
            <a:chOff x="2244" y="2118"/>
            <a:chExt cx="181" cy="499"/>
          </a:xfrm>
        </p:grpSpPr>
        <p:sp>
          <p:nvSpPr>
            <p:cNvPr id="209"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10"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11"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aphicFrame>
        <p:nvGraphicFramePr>
          <p:cNvPr id="25629" name="Group 29"/>
          <p:cNvGraphicFramePr>
            <a:graphicFrameLocks noGrp="1"/>
          </p:cNvGraphicFramePr>
          <p:nvPr>
            <p:extLst>
              <p:ext uri="{D42A27DB-BD31-4B8C-83A1-F6EECF244321}">
                <p14:modId xmlns:p14="http://schemas.microsoft.com/office/powerpoint/2010/main" val="3792277498"/>
              </p:ext>
            </p:extLst>
          </p:nvPr>
        </p:nvGraphicFramePr>
        <p:xfrm>
          <a:off x="177801" y="165099"/>
          <a:ext cx="6997700" cy="2292095"/>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1</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1: Delpha</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Jim Meade</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r>
                        <a:rPr kumimoji="0" lang="en-US" sz="1100" b="0" i="0" u="none" strike="noStrike" cap="none" normalizeH="0" baseline="0" dirty="0">
                          <a:ln>
                            <a:noFill/>
                          </a:ln>
                          <a:solidFill>
                            <a:schemeClr val="tx1"/>
                          </a:solidFill>
                          <a:effectLst/>
                          <a:latin typeface="Arial" charset="0"/>
                          <a:cs typeface="Times New Roman" charset="0"/>
                        </a:rPr>
                        <a:t> Standing in the shooting area heels touching either set of X’s, hands at sides, facing down range, Handgun is loaded and holstered. PCC loaded, held at low ready, with heels touching either set of X’s</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On signal from the raised shooting area engage all targets as visible</a:t>
                      </a:r>
                      <a:endParaRPr kumimoji="0" lang="en-US" sz="1100" b="0" i="0" u="none" strike="noStrike" cap="none" normalizeH="0" baseline="0" dirty="0">
                        <a:ln>
                          <a:noFill/>
                        </a:ln>
                        <a:solidFill>
                          <a:schemeClr val="tx1"/>
                        </a:solidFill>
                        <a:effectLst/>
                        <a:latin typeface="Arial" charset="0"/>
                        <a:cs typeface="Times New Roman"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24 rounds, 120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27001"/>
            <a:ext cx="1057275" cy="925513"/>
          </a:xfrm>
          <a:prstGeom prst="rect">
            <a:avLst/>
          </a:prstGeom>
          <a:noFill/>
          <a:ln w="9525">
            <a:noFill/>
            <a:miter lim="800000"/>
            <a:headEnd/>
            <a:tailEnd/>
          </a:ln>
        </p:spPr>
      </p:pic>
      <p:grpSp>
        <p:nvGrpSpPr>
          <p:cNvPr id="19" name="Group 164"/>
          <p:cNvGrpSpPr>
            <a:grpSpLocks/>
          </p:cNvGrpSpPr>
          <p:nvPr/>
        </p:nvGrpSpPr>
        <p:grpSpPr bwMode="auto">
          <a:xfrm>
            <a:off x="2356474" y="3204271"/>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184" name="Group 164"/>
          <p:cNvGrpSpPr>
            <a:grpSpLocks/>
          </p:cNvGrpSpPr>
          <p:nvPr/>
        </p:nvGrpSpPr>
        <p:grpSpPr bwMode="auto">
          <a:xfrm>
            <a:off x="4963357" y="3210621"/>
            <a:ext cx="288925" cy="787400"/>
            <a:chOff x="1247" y="2496"/>
            <a:chExt cx="182" cy="496"/>
          </a:xfrm>
        </p:grpSpPr>
        <p:sp>
          <p:nvSpPr>
            <p:cNvPr id="18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87"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193" name="Group 167"/>
            <p:cNvGrpSpPr>
              <a:grpSpLocks/>
            </p:cNvGrpSpPr>
            <p:nvPr/>
          </p:nvGrpSpPr>
          <p:grpSpPr bwMode="auto">
            <a:xfrm>
              <a:off x="1247" y="2496"/>
              <a:ext cx="182" cy="331"/>
              <a:chOff x="1247" y="2496"/>
              <a:chExt cx="182" cy="331"/>
            </a:xfrm>
          </p:grpSpPr>
          <p:sp>
            <p:nvSpPr>
              <p:cNvPr id="194"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19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196" name="Group 176"/>
          <p:cNvGrpSpPr>
            <a:grpSpLocks/>
          </p:cNvGrpSpPr>
          <p:nvPr/>
        </p:nvGrpSpPr>
        <p:grpSpPr bwMode="auto">
          <a:xfrm>
            <a:off x="3477474" y="3445090"/>
            <a:ext cx="288925" cy="787400"/>
            <a:chOff x="768" y="2496"/>
            <a:chExt cx="182" cy="496"/>
          </a:xfrm>
        </p:grpSpPr>
        <p:sp>
          <p:nvSpPr>
            <p:cNvPr id="197"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198"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199" name="Group 179"/>
            <p:cNvGrpSpPr>
              <a:grpSpLocks/>
            </p:cNvGrpSpPr>
            <p:nvPr/>
          </p:nvGrpSpPr>
          <p:grpSpPr bwMode="auto">
            <a:xfrm>
              <a:off x="768" y="2496"/>
              <a:ext cx="182" cy="331"/>
              <a:chOff x="768" y="2496"/>
              <a:chExt cx="182" cy="331"/>
            </a:xfrm>
          </p:grpSpPr>
          <p:sp>
            <p:nvSpPr>
              <p:cNvPr id="200"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1"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02" name="Group 176"/>
          <p:cNvGrpSpPr>
            <a:grpSpLocks/>
          </p:cNvGrpSpPr>
          <p:nvPr/>
        </p:nvGrpSpPr>
        <p:grpSpPr bwMode="auto">
          <a:xfrm>
            <a:off x="3918177" y="3438740"/>
            <a:ext cx="288925" cy="787400"/>
            <a:chOff x="768" y="2496"/>
            <a:chExt cx="182" cy="496"/>
          </a:xfrm>
        </p:grpSpPr>
        <p:sp>
          <p:nvSpPr>
            <p:cNvPr id="203"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204"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205" name="Group 179"/>
            <p:cNvGrpSpPr>
              <a:grpSpLocks/>
            </p:cNvGrpSpPr>
            <p:nvPr/>
          </p:nvGrpSpPr>
          <p:grpSpPr bwMode="auto">
            <a:xfrm>
              <a:off x="768" y="2496"/>
              <a:ext cx="182" cy="331"/>
              <a:chOff x="768" y="2496"/>
              <a:chExt cx="182" cy="331"/>
            </a:xfrm>
          </p:grpSpPr>
          <p:sp>
            <p:nvSpPr>
              <p:cNvPr id="206"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7"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22" name="Group 176"/>
          <p:cNvGrpSpPr>
            <a:grpSpLocks/>
          </p:cNvGrpSpPr>
          <p:nvPr/>
        </p:nvGrpSpPr>
        <p:grpSpPr bwMode="auto">
          <a:xfrm>
            <a:off x="5791200" y="4208724"/>
            <a:ext cx="288925" cy="787400"/>
            <a:chOff x="768" y="2496"/>
            <a:chExt cx="182" cy="496"/>
          </a:xfrm>
        </p:grpSpPr>
        <p:sp>
          <p:nvSpPr>
            <p:cNvPr id="223"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224"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225" name="Group 179"/>
            <p:cNvGrpSpPr>
              <a:grpSpLocks/>
            </p:cNvGrpSpPr>
            <p:nvPr/>
          </p:nvGrpSpPr>
          <p:grpSpPr bwMode="auto">
            <a:xfrm>
              <a:off x="768" y="2496"/>
              <a:ext cx="182" cy="331"/>
              <a:chOff x="768" y="2496"/>
              <a:chExt cx="182" cy="331"/>
            </a:xfrm>
          </p:grpSpPr>
          <p:sp>
            <p:nvSpPr>
              <p:cNvPr id="226"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7"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28" name="Group 33"/>
          <p:cNvGrpSpPr>
            <a:grpSpLocks/>
          </p:cNvGrpSpPr>
          <p:nvPr/>
        </p:nvGrpSpPr>
        <p:grpSpPr bwMode="auto">
          <a:xfrm>
            <a:off x="6012657" y="4208724"/>
            <a:ext cx="290513" cy="787400"/>
            <a:chOff x="2244" y="2118"/>
            <a:chExt cx="181" cy="499"/>
          </a:xfrm>
        </p:grpSpPr>
        <p:sp>
          <p:nvSpPr>
            <p:cNvPr id="229"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30"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31"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232" name="Group 182"/>
          <p:cNvGrpSpPr>
            <a:grpSpLocks/>
          </p:cNvGrpSpPr>
          <p:nvPr/>
        </p:nvGrpSpPr>
        <p:grpSpPr bwMode="auto">
          <a:xfrm>
            <a:off x="663575" y="4921461"/>
            <a:ext cx="287338" cy="787400"/>
            <a:chOff x="2449" y="2688"/>
            <a:chExt cx="181" cy="496"/>
          </a:xfrm>
        </p:grpSpPr>
        <p:sp>
          <p:nvSpPr>
            <p:cNvPr id="233"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34"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35" name="Group 185"/>
            <p:cNvGrpSpPr>
              <a:grpSpLocks/>
            </p:cNvGrpSpPr>
            <p:nvPr/>
          </p:nvGrpSpPr>
          <p:grpSpPr bwMode="auto">
            <a:xfrm>
              <a:off x="2449" y="2688"/>
              <a:ext cx="181" cy="331"/>
              <a:chOff x="2449" y="2688"/>
              <a:chExt cx="181" cy="331"/>
            </a:xfrm>
          </p:grpSpPr>
          <p:sp>
            <p:nvSpPr>
              <p:cNvPr id="236"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37"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38" name="Group 182"/>
          <p:cNvGrpSpPr>
            <a:grpSpLocks/>
          </p:cNvGrpSpPr>
          <p:nvPr/>
        </p:nvGrpSpPr>
        <p:grpSpPr bwMode="auto">
          <a:xfrm flipH="1">
            <a:off x="6339313" y="4862723"/>
            <a:ext cx="287338" cy="787400"/>
            <a:chOff x="2449" y="2688"/>
            <a:chExt cx="181" cy="496"/>
          </a:xfrm>
        </p:grpSpPr>
        <p:sp>
          <p:nvSpPr>
            <p:cNvPr id="239"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40"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41" name="Group 185"/>
            <p:cNvGrpSpPr>
              <a:grpSpLocks/>
            </p:cNvGrpSpPr>
            <p:nvPr/>
          </p:nvGrpSpPr>
          <p:grpSpPr bwMode="auto">
            <a:xfrm>
              <a:off x="2449" y="2688"/>
              <a:ext cx="181" cy="331"/>
              <a:chOff x="2449" y="2688"/>
              <a:chExt cx="181" cy="331"/>
            </a:xfrm>
          </p:grpSpPr>
          <p:sp>
            <p:nvSpPr>
              <p:cNvPr id="242"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43"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44" name="Group 176"/>
          <p:cNvGrpSpPr>
            <a:grpSpLocks/>
          </p:cNvGrpSpPr>
          <p:nvPr/>
        </p:nvGrpSpPr>
        <p:grpSpPr bwMode="auto">
          <a:xfrm>
            <a:off x="6453436" y="6595093"/>
            <a:ext cx="288925" cy="787400"/>
            <a:chOff x="768" y="2496"/>
            <a:chExt cx="182" cy="496"/>
          </a:xfrm>
        </p:grpSpPr>
        <p:sp>
          <p:nvSpPr>
            <p:cNvPr id="245"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246"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247" name="Group 179"/>
            <p:cNvGrpSpPr>
              <a:grpSpLocks/>
            </p:cNvGrpSpPr>
            <p:nvPr/>
          </p:nvGrpSpPr>
          <p:grpSpPr bwMode="auto">
            <a:xfrm>
              <a:off x="768" y="2496"/>
              <a:ext cx="182" cy="331"/>
              <a:chOff x="768" y="2496"/>
              <a:chExt cx="182" cy="331"/>
            </a:xfrm>
          </p:grpSpPr>
          <p:sp>
            <p:nvSpPr>
              <p:cNvPr id="248"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49"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62" name="Group 176"/>
          <p:cNvGrpSpPr>
            <a:grpSpLocks/>
          </p:cNvGrpSpPr>
          <p:nvPr/>
        </p:nvGrpSpPr>
        <p:grpSpPr bwMode="auto">
          <a:xfrm>
            <a:off x="421957" y="6515478"/>
            <a:ext cx="288925" cy="787400"/>
            <a:chOff x="768" y="2496"/>
            <a:chExt cx="182" cy="496"/>
          </a:xfrm>
        </p:grpSpPr>
        <p:sp>
          <p:nvSpPr>
            <p:cNvPr id="263"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264"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265" name="Group 179"/>
            <p:cNvGrpSpPr>
              <a:grpSpLocks/>
            </p:cNvGrpSpPr>
            <p:nvPr/>
          </p:nvGrpSpPr>
          <p:grpSpPr bwMode="auto">
            <a:xfrm>
              <a:off x="768" y="2496"/>
              <a:ext cx="182" cy="331"/>
              <a:chOff x="768" y="2496"/>
              <a:chExt cx="182" cy="331"/>
            </a:xfrm>
          </p:grpSpPr>
          <p:sp>
            <p:nvSpPr>
              <p:cNvPr id="266"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67"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268" name="Group 164"/>
          <p:cNvGrpSpPr>
            <a:grpSpLocks/>
          </p:cNvGrpSpPr>
          <p:nvPr/>
        </p:nvGrpSpPr>
        <p:grpSpPr bwMode="auto">
          <a:xfrm>
            <a:off x="1301750" y="6810375"/>
            <a:ext cx="288925" cy="787400"/>
            <a:chOff x="1247" y="2496"/>
            <a:chExt cx="182" cy="496"/>
          </a:xfrm>
        </p:grpSpPr>
        <p:sp>
          <p:nvSpPr>
            <p:cNvPr id="26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71" name="Group 167"/>
            <p:cNvGrpSpPr>
              <a:grpSpLocks/>
            </p:cNvGrpSpPr>
            <p:nvPr/>
          </p:nvGrpSpPr>
          <p:grpSpPr bwMode="auto">
            <a:xfrm>
              <a:off x="1247" y="2496"/>
              <a:ext cx="182" cy="331"/>
              <a:chOff x="1247" y="2496"/>
              <a:chExt cx="182" cy="331"/>
            </a:xfrm>
          </p:grpSpPr>
          <p:sp>
            <p:nvSpPr>
              <p:cNvPr id="27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7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grpSp>
        <p:nvGrpSpPr>
          <p:cNvPr id="274" name="Group 164"/>
          <p:cNvGrpSpPr>
            <a:grpSpLocks/>
          </p:cNvGrpSpPr>
          <p:nvPr/>
        </p:nvGrpSpPr>
        <p:grpSpPr bwMode="auto">
          <a:xfrm>
            <a:off x="5580979" y="6827837"/>
            <a:ext cx="288925" cy="787400"/>
            <a:chOff x="1247" y="2496"/>
            <a:chExt cx="182" cy="496"/>
          </a:xfrm>
        </p:grpSpPr>
        <p:sp>
          <p:nvSpPr>
            <p:cNvPr id="27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6"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solidFill>
                  <a:srgbClr val="000000"/>
                </a:solidFill>
              </a:endParaRPr>
            </a:p>
          </p:txBody>
        </p:sp>
        <p:grpSp>
          <p:nvGrpSpPr>
            <p:cNvPr id="277" name="Group 167"/>
            <p:cNvGrpSpPr>
              <a:grpSpLocks/>
            </p:cNvGrpSpPr>
            <p:nvPr/>
          </p:nvGrpSpPr>
          <p:grpSpPr bwMode="auto">
            <a:xfrm>
              <a:off x="1247" y="2496"/>
              <a:ext cx="182" cy="331"/>
              <a:chOff x="1247" y="2496"/>
              <a:chExt cx="182" cy="331"/>
            </a:xfrm>
          </p:grpSpPr>
          <p:sp>
            <p:nvSpPr>
              <p:cNvPr id="278"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7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solidFill>
                    <a:srgbClr val="000000"/>
                  </a:solidFill>
                </a:endParaRPr>
              </a:p>
            </p:txBody>
          </p:sp>
        </p:grpSp>
      </p:grpSp>
      <p:sp>
        <p:nvSpPr>
          <p:cNvPr id="280" name="Freeform 293"/>
          <p:cNvSpPr>
            <a:spLocks/>
          </p:cNvSpPr>
          <p:nvPr/>
        </p:nvSpPr>
        <p:spPr bwMode="auto">
          <a:xfrm>
            <a:off x="2353840" y="6320483"/>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281" name="Freeform 303"/>
          <p:cNvSpPr>
            <a:spLocks/>
          </p:cNvSpPr>
          <p:nvPr/>
        </p:nvSpPr>
        <p:spPr bwMode="auto">
          <a:xfrm>
            <a:off x="1593851" y="6601618"/>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82" name="Freeform 303"/>
          <p:cNvSpPr>
            <a:spLocks/>
          </p:cNvSpPr>
          <p:nvPr/>
        </p:nvSpPr>
        <p:spPr bwMode="auto">
          <a:xfrm>
            <a:off x="4809332" y="6625431"/>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84" name="Freeform 303"/>
          <p:cNvSpPr>
            <a:spLocks/>
          </p:cNvSpPr>
          <p:nvPr/>
        </p:nvSpPr>
        <p:spPr bwMode="auto">
          <a:xfrm>
            <a:off x="3065771" y="5572225"/>
            <a:ext cx="765899" cy="123983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86" name="Freeform 293"/>
          <p:cNvSpPr>
            <a:spLocks/>
          </p:cNvSpPr>
          <p:nvPr/>
        </p:nvSpPr>
        <p:spPr bwMode="auto">
          <a:xfrm>
            <a:off x="2888219" y="5599757"/>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287" name="Freeform 293"/>
          <p:cNvSpPr>
            <a:spLocks/>
          </p:cNvSpPr>
          <p:nvPr/>
        </p:nvSpPr>
        <p:spPr bwMode="auto">
          <a:xfrm>
            <a:off x="4642505" y="5559996"/>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291" name="Freeform 293"/>
          <p:cNvSpPr>
            <a:spLocks/>
          </p:cNvSpPr>
          <p:nvPr/>
        </p:nvSpPr>
        <p:spPr bwMode="auto">
          <a:xfrm>
            <a:off x="5118075" y="4154783"/>
            <a:ext cx="177306" cy="1520973"/>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grpSp>
        <p:nvGrpSpPr>
          <p:cNvPr id="292" name="Group 139"/>
          <p:cNvGrpSpPr/>
          <p:nvPr/>
        </p:nvGrpSpPr>
        <p:grpSpPr>
          <a:xfrm>
            <a:off x="2663475" y="4646681"/>
            <a:ext cx="393700" cy="1271588"/>
            <a:chOff x="3962400" y="6248400"/>
            <a:chExt cx="393700" cy="1271588"/>
          </a:xfrm>
        </p:grpSpPr>
        <p:sp>
          <p:nvSpPr>
            <p:cNvPr id="293"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94"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grpSp>
        <p:nvGrpSpPr>
          <p:cNvPr id="295" name="Group 139"/>
          <p:cNvGrpSpPr/>
          <p:nvPr/>
        </p:nvGrpSpPr>
        <p:grpSpPr>
          <a:xfrm>
            <a:off x="4550399" y="4581185"/>
            <a:ext cx="393700" cy="1271588"/>
            <a:chOff x="3962400" y="6248400"/>
            <a:chExt cx="393700" cy="1271588"/>
          </a:xfrm>
        </p:grpSpPr>
        <p:sp>
          <p:nvSpPr>
            <p:cNvPr id="296"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97"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cxnSp>
        <p:nvCxnSpPr>
          <p:cNvPr id="2059" name="Straight Connector 2058"/>
          <p:cNvCxnSpPr/>
          <p:nvPr/>
        </p:nvCxnSpPr>
        <p:spPr>
          <a:xfrm flipV="1">
            <a:off x="2413725" y="5943601"/>
            <a:ext cx="316300" cy="2441317"/>
          </a:xfrm>
          <a:prstGeom prst="line">
            <a:avLst/>
          </a:prstGeom>
          <a:ln/>
        </p:spPr>
        <p:style>
          <a:lnRef idx="2">
            <a:schemeClr val="dk1"/>
          </a:lnRef>
          <a:fillRef idx="0">
            <a:schemeClr val="dk1"/>
          </a:fillRef>
          <a:effectRef idx="1">
            <a:schemeClr val="dk1"/>
          </a:effectRef>
          <a:fontRef idx="minor">
            <a:schemeClr val="tx1"/>
          </a:fontRef>
        </p:style>
      </p:cxnSp>
      <p:cxnSp>
        <p:nvCxnSpPr>
          <p:cNvPr id="2069" name="Straight Connector 2068"/>
          <p:cNvCxnSpPr/>
          <p:nvPr/>
        </p:nvCxnSpPr>
        <p:spPr>
          <a:xfrm>
            <a:off x="2395743" y="8412712"/>
            <a:ext cx="405694"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4384942" y="8376359"/>
            <a:ext cx="369582" cy="0"/>
          </a:xfrm>
          <a:prstGeom prst="line">
            <a:avLst/>
          </a:prstGeom>
        </p:spPr>
        <p:style>
          <a:lnRef idx="2">
            <a:schemeClr val="dk1"/>
          </a:lnRef>
          <a:fillRef idx="0">
            <a:schemeClr val="dk1"/>
          </a:fillRef>
          <a:effectRef idx="1">
            <a:schemeClr val="dk1"/>
          </a:effectRef>
          <a:fontRef idx="minor">
            <a:schemeClr val="tx1"/>
          </a:fontRef>
        </p:style>
      </p:cxnSp>
      <p:grpSp>
        <p:nvGrpSpPr>
          <p:cNvPr id="298" name="Group 33"/>
          <p:cNvGrpSpPr>
            <a:grpSpLocks/>
          </p:cNvGrpSpPr>
          <p:nvPr/>
        </p:nvGrpSpPr>
        <p:grpSpPr bwMode="auto">
          <a:xfrm>
            <a:off x="1591661" y="6901005"/>
            <a:ext cx="290513" cy="787400"/>
            <a:chOff x="2244" y="2118"/>
            <a:chExt cx="181" cy="499"/>
          </a:xfrm>
        </p:grpSpPr>
        <p:sp>
          <p:nvSpPr>
            <p:cNvPr id="299"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00"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01"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02" name="Group 33"/>
          <p:cNvGrpSpPr>
            <a:grpSpLocks/>
          </p:cNvGrpSpPr>
          <p:nvPr/>
        </p:nvGrpSpPr>
        <p:grpSpPr bwMode="auto">
          <a:xfrm>
            <a:off x="5286221" y="6971215"/>
            <a:ext cx="290513" cy="787400"/>
            <a:chOff x="2244" y="2118"/>
            <a:chExt cx="181" cy="499"/>
          </a:xfrm>
        </p:grpSpPr>
        <p:sp>
          <p:nvSpPr>
            <p:cNvPr id="303"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04"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05"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06" name="Group 33"/>
          <p:cNvGrpSpPr>
            <a:grpSpLocks/>
          </p:cNvGrpSpPr>
          <p:nvPr/>
        </p:nvGrpSpPr>
        <p:grpSpPr bwMode="auto">
          <a:xfrm>
            <a:off x="651084" y="6544053"/>
            <a:ext cx="290513" cy="787400"/>
            <a:chOff x="2244" y="2118"/>
            <a:chExt cx="181" cy="499"/>
          </a:xfrm>
        </p:grpSpPr>
        <p:sp>
          <p:nvSpPr>
            <p:cNvPr id="307"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08"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09"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10" name="Group 33"/>
          <p:cNvGrpSpPr>
            <a:grpSpLocks/>
          </p:cNvGrpSpPr>
          <p:nvPr/>
        </p:nvGrpSpPr>
        <p:grpSpPr bwMode="auto">
          <a:xfrm>
            <a:off x="6203404" y="6645653"/>
            <a:ext cx="290513" cy="787400"/>
            <a:chOff x="2244" y="2118"/>
            <a:chExt cx="181" cy="499"/>
          </a:xfrm>
        </p:grpSpPr>
        <p:sp>
          <p:nvSpPr>
            <p:cNvPr id="311"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12"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13"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5601" name="TextBox 25600"/>
          <p:cNvSpPr txBox="1"/>
          <p:nvPr/>
        </p:nvSpPr>
        <p:spPr>
          <a:xfrm>
            <a:off x="2388312" y="8220413"/>
            <a:ext cx="584387" cy="369332"/>
          </a:xfrm>
          <a:prstGeom prst="rect">
            <a:avLst/>
          </a:prstGeom>
          <a:noFill/>
        </p:spPr>
        <p:txBody>
          <a:bodyPr wrap="square" rtlCol="0">
            <a:spAutoFit/>
          </a:bodyPr>
          <a:lstStyle/>
          <a:p>
            <a:r>
              <a:rPr lang="en-US" dirty="0"/>
              <a:t>xx</a:t>
            </a:r>
          </a:p>
        </p:txBody>
      </p:sp>
      <p:sp>
        <p:nvSpPr>
          <p:cNvPr id="314" name="TextBox 313"/>
          <p:cNvSpPr txBox="1"/>
          <p:nvPr/>
        </p:nvSpPr>
        <p:spPr>
          <a:xfrm>
            <a:off x="4388564" y="8165325"/>
            <a:ext cx="584387" cy="369332"/>
          </a:xfrm>
          <a:prstGeom prst="rect">
            <a:avLst/>
          </a:prstGeom>
          <a:noFill/>
        </p:spPr>
        <p:txBody>
          <a:bodyPr wrap="square" rtlCol="0">
            <a:spAutoFit/>
          </a:bodyPr>
          <a:lstStyle/>
          <a:p>
            <a:r>
              <a:rPr lang="en-US" dirty="0"/>
              <a:t>xx</a:t>
            </a:r>
          </a:p>
        </p:txBody>
      </p:sp>
      <p:pic>
        <p:nvPicPr>
          <p:cNvPr id="315" name="Picture 24" descr="C:\Documents and Settings\All Users\Documents\TAPS Files\dvc1.gif"/>
          <p:cNvPicPr>
            <a:picLocks noChangeAspect="1" noChangeArrowheads="1"/>
          </p:cNvPicPr>
          <p:nvPr/>
        </p:nvPicPr>
        <p:blipFill>
          <a:blip r:embed="rId3" cstate="print"/>
          <a:srcRect/>
          <a:stretch>
            <a:fillRect/>
          </a:stretch>
        </p:blipFill>
        <p:spPr bwMode="auto">
          <a:xfrm>
            <a:off x="6186671" y="120662"/>
            <a:ext cx="1057275" cy="925513"/>
          </a:xfrm>
          <a:prstGeom prst="rect">
            <a:avLst/>
          </a:prstGeom>
          <a:noFill/>
          <a:ln w="9525">
            <a:noFill/>
            <a:miter lim="800000"/>
            <a:headEnd/>
            <a:tailEnd/>
          </a:ln>
        </p:spPr>
      </p:pic>
    </p:spTree>
    <p:extLst>
      <p:ext uri="{BB962C8B-B14F-4D97-AF65-F5344CB8AC3E}">
        <p14:creationId xmlns:p14="http://schemas.microsoft.com/office/powerpoint/2010/main" val="218290272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89</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Andrew Hong</cp:lastModifiedBy>
  <cp:revision>281</cp:revision>
  <dcterms:created xsi:type="dcterms:W3CDTF">2002-08-21T12:11:08Z</dcterms:created>
  <dcterms:modified xsi:type="dcterms:W3CDTF">2017-03-24T20:38:18Z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anhon@microsoft.com</vt:lpwstr>
  </property>
  <property fmtid="{D5CDD505-2E9C-101B-9397-08002B2CF9AE}" pid="6" name="MSIP_Label_f42aa342-8706-4288-bd11-ebb85995028c_SetDate">
    <vt:lpwstr>2017-03-24T13:38:04.0040048-07:00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