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110" d="100"/>
          <a:sy n="110" d="100"/>
        </p:scale>
        <p:origin x="4080" y="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E98C0-DA5F-40E9-9D79-F20E5D34C5C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1160463"/>
            <a:ext cx="23876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6F37F-CD31-43F0-B1F6-9C105CA3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6F37F-CD31-43F0-B1F6-9C105CA3D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54026"/>
              </p:ext>
            </p:extLst>
          </p:nvPr>
        </p:nvGraphicFramePr>
        <p:xfrm>
          <a:off x="177801" y="165099"/>
          <a:ext cx="6997700" cy="245973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Stage3: Passages A1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Jim Meade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facing down range hands touching the X’s. Hand gun is loaded and holstered. PCC start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facing down range, with the muzzle touching the mark.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 signal engage all targets from inside the shooting area.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4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6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27001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0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" y="3276600"/>
            <a:ext cx="7315200" cy="5246703"/>
          </a:xfrm>
          <a:prstGeom prst="rect">
            <a:avLst/>
          </a:prstGeom>
        </p:spPr>
      </p:pic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6671" y="127000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75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Andrew Hong</cp:lastModifiedBy>
  <cp:revision>279</cp:revision>
  <dcterms:created xsi:type="dcterms:W3CDTF">2002-08-21T12:11:08Z</dcterms:created>
  <dcterms:modified xsi:type="dcterms:W3CDTF">2017-03-24T20:18:27Z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anhon@microsoft.com</vt:lpwstr>
  </property>
  <property fmtid="{D5CDD505-2E9C-101B-9397-08002B2CF9AE}" pid="6" name="MSIP_Label_f42aa342-8706-4288-bd11-ebb85995028c_SetDate">
    <vt:lpwstr>2017-03-24T13:18:01.7297455-07:00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