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94" y="6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41535"/>
              </p:ext>
            </p:extLst>
          </p:nvPr>
        </p:nvGraphicFramePr>
        <p:xfrm>
          <a:off x="177800" y="165100"/>
          <a:ext cx="6997700" cy="257719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Bowling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and holstered. Toes on X’s,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Facing downrange,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oes on X’s.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is loaded and held at Port Arms.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area.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91"/>
          <p:cNvGrpSpPr>
            <a:grpSpLocks/>
          </p:cNvGrpSpPr>
          <p:nvPr/>
        </p:nvGrpSpPr>
        <p:grpSpPr bwMode="auto">
          <a:xfrm>
            <a:off x="3886200" y="5181600"/>
            <a:ext cx="381000" cy="746423"/>
            <a:chOff x="473" y="2348"/>
            <a:chExt cx="423" cy="776"/>
          </a:xfrm>
        </p:grpSpPr>
        <p:sp>
          <p:nvSpPr>
            <p:cNvPr id="104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80" name="TextBox 479"/>
          <p:cNvSpPr txBox="1"/>
          <p:nvPr/>
        </p:nvSpPr>
        <p:spPr>
          <a:xfrm>
            <a:off x="4592122" y="8701881"/>
            <a:ext cx="7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X</a:t>
            </a:r>
          </a:p>
        </p:txBody>
      </p:sp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4" name="Group 280"/>
          <p:cNvGrpSpPr>
            <a:grpSpLocks/>
          </p:cNvGrpSpPr>
          <p:nvPr/>
        </p:nvGrpSpPr>
        <p:grpSpPr bwMode="auto">
          <a:xfrm>
            <a:off x="4904344" y="4375067"/>
            <a:ext cx="289995" cy="2100949"/>
            <a:chOff x="558" y="2160"/>
            <a:chExt cx="435" cy="2057"/>
          </a:xfrm>
        </p:grpSpPr>
        <p:sp>
          <p:nvSpPr>
            <p:cNvPr id="485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6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7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8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9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0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1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2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3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4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5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6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7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8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9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0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1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2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3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17" name="Group 280"/>
          <p:cNvGrpSpPr>
            <a:grpSpLocks/>
          </p:cNvGrpSpPr>
          <p:nvPr/>
        </p:nvGrpSpPr>
        <p:grpSpPr bwMode="auto">
          <a:xfrm>
            <a:off x="3038044" y="4439845"/>
            <a:ext cx="289995" cy="2100949"/>
            <a:chOff x="558" y="2160"/>
            <a:chExt cx="435" cy="2057"/>
          </a:xfrm>
        </p:grpSpPr>
        <p:sp>
          <p:nvSpPr>
            <p:cNvPr id="518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9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0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1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3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4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5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6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7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8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9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0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1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2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4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5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6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90" name="Group 91"/>
          <p:cNvGrpSpPr>
            <a:grpSpLocks/>
          </p:cNvGrpSpPr>
          <p:nvPr/>
        </p:nvGrpSpPr>
        <p:grpSpPr bwMode="auto">
          <a:xfrm>
            <a:off x="4329629" y="4661677"/>
            <a:ext cx="381000" cy="746423"/>
            <a:chOff x="473" y="2348"/>
            <a:chExt cx="423" cy="776"/>
          </a:xfrm>
        </p:grpSpPr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2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</p:grpSp>
      <p:grpSp>
        <p:nvGrpSpPr>
          <p:cNvPr id="95" name="Group 91"/>
          <p:cNvGrpSpPr>
            <a:grpSpLocks/>
          </p:cNvGrpSpPr>
          <p:nvPr/>
        </p:nvGrpSpPr>
        <p:grpSpPr bwMode="auto">
          <a:xfrm>
            <a:off x="3359083" y="4672303"/>
            <a:ext cx="381000" cy="746423"/>
            <a:chOff x="473" y="2348"/>
            <a:chExt cx="423" cy="776"/>
          </a:xfrm>
        </p:grpSpPr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32" name="Straight Connector 131"/>
          <p:cNvCxnSpPr>
            <a:cxnSpLocks/>
          </p:cNvCxnSpPr>
          <p:nvPr/>
        </p:nvCxnSpPr>
        <p:spPr>
          <a:xfrm flipH="1" flipV="1">
            <a:off x="1922408" y="6679179"/>
            <a:ext cx="2895600" cy="18515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928031" y="6663869"/>
            <a:ext cx="146777" cy="4578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85385" y="6587853"/>
            <a:ext cx="146777" cy="4578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5129673" y="7045669"/>
            <a:ext cx="1212335" cy="18590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cxnSpLocks/>
          </p:cNvCxnSpPr>
          <p:nvPr/>
        </p:nvCxnSpPr>
        <p:spPr>
          <a:xfrm>
            <a:off x="2074808" y="7121685"/>
            <a:ext cx="2527834" cy="17935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4611745" y="8891844"/>
            <a:ext cx="499270" cy="128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/>
          <p:cNvGrpSpPr>
            <a:grpSpLocks/>
          </p:cNvGrpSpPr>
          <p:nvPr/>
        </p:nvGrpSpPr>
        <p:grpSpPr bwMode="auto">
          <a:xfrm>
            <a:off x="2052162" y="5493974"/>
            <a:ext cx="1275876" cy="1057975"/>
            <a:chOff x="896" y="902"/>
            <a:chExt cx="1113" cy="1016"/>
          </a:xfrm>
        </p:grpSpPr>
        <p:sp>
          <p:nvSpPr>
            <p:cNvPr id="144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5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6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8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9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1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2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7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8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3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67" name="Group 76"/>
          <p:cNvGrpSpPr>
            <a:grpSpLocks/>
          </p:cNvGrpSpPr>
          <p:nvPr/>
        </p:nvGrpSpPr>
        <p:grpSpPr bwMode="auto">
          <a:xfrm>
            <a:off x="5223350" y="5405232"/>
            <a:ext cx="1021091" cy="1057975"/>
            <a:chOff x="896" y="902"/>
            <a:chExt cx="1113" cy="1016"/>
          </a:xfrm>
        </p:grpSpPr>
        <p:sp>
          <p:nvSpPr>
            <p:cNvPr id="168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9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0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2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3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6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7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8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9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2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3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4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5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6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7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9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0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cxnSp>
        <p:nvCxnSpPr>
          <p:cNvPr id="244" name="Straight Connector 243"/>
          <p:cNvCxnSpPr>
            <a:cxnSpLocks/>
          </p:cNvCxnSpPr>
          <p:nvPr/>
        </p:nvCxnSpPr>
        <p:spPr>
          <a:xfrm flipH="1">
            <a:off x="4818008" y="6587853"/>
            <a:ext cx="1362214" cy="194287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Group 91"/>
          <p:cNvGrpSpPr>
            <a:grpSpLocks/>
          </p:cNvGrpSpPr>
          <p:nvPr/>
        </p:nvGrpSpPr>
        <p:grpSpPr bwMode="auto">
          <a:xfrm>
            <a:off x="3884851" y="4536436"/>
            <a:ext cx="381000" cy="746423"/>
            <a:chOff x="473" y="2348"/>
            <a:chExt cx="423" cy="776"/>
          </a:xfrm>
        </p:grpSpPr>
        <p:sp>
          <p:nvSpPr>
            <p:cNvPr id="246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6" name="Group 52"/>
          <p:cNvGrpSpPr>
            <a:grpSpLocks noChangeAspect="1"/>
          </p:cNvGrpSpPr>
          <p:nvPr/>
        </p:nvGrpSpPr>
        <p:grpSpPr bwMode="auto">
          <a:xfrm rot="10800000">
            <a:off x="1511001" y="3311510"/>
            <a:ext cx="355600" cy="663701"/>
            <a:chOff x="1881" y="3453"/>
            <a:chExt cx="277" cy="517"/>
          </a:xfrm>
        </p:grpSpPr>
        <p:sp useBgFill="1">
          <p:nvSpPr>
            <p:cNvPr id="138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140" name="Group 52"/>
          <p:cNvGrpSpPr>
            <a:grpSpLocks noChangeAspect="1"/>
          </p:cNvGrpSpPr>
          <p:nvPr/>
        </p:nvGrpSpPr>
        <p:grpSpPr bwMode="auto">
          <a:xfrm rot="10800000">
            <a:off x="2015744" y="3717347"/>
            <a:ext cx="355600" cy="663701"/>
            <a:chOff x="1881" y="3453"/>
            <a:chExt cx="277" cy="517"/>
          </a:xfrm>
        </p:grpSpPr>
        <p:sp useBgFill="1">
          <p:nvSpPr>
            <p:cNvPr id="142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1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192" name="Group 52"/>
          <p:cNvGrpSpPr>
            <a:grpSpLocks noChangeAspect="1"/>
          </p:cNvGrpSpPr>
          <p:nvPr/>
        </p:nvGrpSpPr>
        <p:grpSpPr bwMode="auto">
          <a:xfrm rot="10800000">
            <a:off x="989402" y="3983049"/>
            <a:ext cx="355600" cy="663701"/>
            <a:chOff x="1881" y="3453"/>
            <a:chExt cx="277" cy="517"/>
          </a:xfrm>
        </p:grpSpPr>
        <p:sp useBgFill="1">
          <p:nvSpPr>
            <p:cNvPr id="193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4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195" name="Group 52"/>
          <p:cNvGrpSpPr>
            <a:grpSpLocks noChangeAspect="1"/>
          </p:cNvGrpSpPr>
          <p:nvPr/>
        </p:nvGrpSpPr>
        <p:grpSpPr bwMode="auto">
          <a:xfrm rot="10800000">
            <a:off x="398408" y="4773968"/>
            <a:ext cx="355600" cy="663701"/>
            <a:chOff x="1881" y="3453"/>
            <a:chExt cx="277" cy="517"/>
          </a:xfrm>
        </p:grpSpPr>
        <p:sp useBgFill="1">
          <p:nvSpPr>
            <p:cNvPr id="196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7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198" name="Group 52"/>
          <p:cNvGrpSpPr>
            <a:grpSpLocks noChangeAspect="1"/>
          </p:cNvGrpSpPr>
          <p:nvPr/>
        </p:nvGrpSpPr>
        <p:grpSpPr bwMode="auto">
          <a:xfrm rot="10800000">
            <a:off x="3338458" y="3827286"/>
            <a:ext cx="355600" cy="663701"/>
            <a:chOff x="1881" y="3453"/>
            <a:chExt cx="277" cy="517"/>
          </a:xfrm>
        </p:grpSpPr>
        <p:sp useBgFill="1">
          <p:nvSpPr>
            <p:cNvPr id="199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01" name="Group 52"/>
          <p:cNvGrpSpPr>
            <a:grpSpLocks noChangeAspect="1"/>
          </p:cNvGrpSpPr>
          <p:nvPr/>
        </p:nvGrpSpPr>
        <p:grpSpPr bwMode="auto">
          <a:xfrm rot="10800000">
            <a:off x="4371827" y="3848965"/>
            <a:ext cx="355600" cy="663701"/>
            <a:chOff x="1881" y="3453"/>
            <a:chExt cx="277" cy="517"/>
          </a:xfrm>
        </p:grpSpPr>
        <p:sp useBgFill="1">
          <p:nvSpPr>
            <p:cNvPr id="202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3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04" name="Group 52"/>
          <p:cNvGrpSpPr>
            <a:grpSpLocks noChangeAspect="1"/>
          </p:cNvGrpSpPr>
          <p:nvPr/>
        </p:nvGrpSpPr>
        <p:grpSpPr bwMode="auto">
          <a:xfrm rot="10800000">
            <a:off x="3555978" y="3046525"/>
            <a:ext cx="355600" cy="663701"/>
            <a:chOff x="1881" y="3453"/>
            <a:chExt cx="277" cy="517"/>
          </a:xfrm>
        </p:grpSpPr>
        <p:sp useBgFill="1">
          <p:nvSpPr>
            <p:cNvPr id="205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6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07" name="Group 52"/>
          <p:cNvGrpSpPr>
            <a:grpSpLocks noChangeAspect="1"/>
          </p:cNvGrpSpPr>
          <p:nvPr/>
        </p:nvGrpSpPr>
        <p:grpSpPr bwMode="auto">
          <a:xfrm rot="10800000">
            <a:off x="4055683" y="3046525"/>
            <a:ext cx="355600" cy="663701"/>
            <a:chOff x="1881" y="3453"/>
            <a:chExt cx="277" cy="517"/>
          </a:xfrm>
        </p:grpSpPr>
        <p:sp useBgFill="1">
          <p:nvSpPr>
            <p:cNvPr id="208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9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10" name="Group 52"/>
          <p:cNvGrpSpPr>
            <a:grpSpLocks noChangeAspect="1"/>
          </p:cNvGrpSpPr>
          <p:nvPr/>
        </p:nvGrpSpPr>
        <p:grpSpPr bwMode="auto">
          <a:xfrm rot="10800000">
            <a:off x="5475883" y="4241734"/>
            <a:ext cx="355600" cy="663701"/>
            <a:chOff x="1881" y="3453"/>
            <a:chExt cx="277" cy="517"/>
          </a:xfrm>
        </p:grpSpPr>
        <p:sp useBgFill="1">
          <p:nvSpPr>
            <p:cNvPr id="211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2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13" name="Group 52"/>
          <p:cNvGrpSpPr>
            <a:grpSpLocks noChangeAspect="1"/>
          </p:cNvGrpSpPr>
          <p:nvPr/>
        </p:nvGrpSpPr>
        <p:grpSpPr bwMode="auto">
          <a:xfrm rot="10800000">
            <a:off x="6592843" y="4514159"/>
            <a:ext cx="355600" cy="663701"/>
            <a:chOff x="1881" y="3453"/>
            <a:chExt cx="277" cy="517"/>
          </a:xfrm>
        </p:grpSpPr>
        <p:sp useBgFill="1">
          <p:nvSpPr>
            <p:cNvPr id="214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215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16" name="Group 52"/>
          <p:cNvGrpSpPr>
            <a:grpSpLocks noChangeAspect="1"/>
          </p:cNvGrpSpPr>
          <p:nvPr/>
        </p:nvGrpSpPr>
        <p:grpSpPr bwMode="auto">
          <a:xfrm rot="10800000">
            <a:off x="6132736" y="3797277"/>
            <a:ext cx="355600" cy="663701"/>
            <a:chOff x="1881" y="3453"/>
            <a:chExt cx="277" cy="517"/>
          </a:xfrm>
        </p:grpSpPr>
        <p:sp useBgFill="1">
          <p:nvSpPr>
            <p:cNvPr id="217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8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19" name="Group 52"/>
          <p:cNvGrpSpPr>
            <a:grpSpLocks noChangeAspect="1"/>
          </p:cNvGrpSpPr>
          <p:nvPr/>
        </p:nvGrpSpPr>
        <p:grpSpPr bwMode="auto">
          <a:xfrm rot="10800000">
            <a:off x="5653724" y="3411365"/>
            <a:ext cx="355600" cy="663701"/>
            <a:chOff x="1881" y="3453"/>
            <a:chExt cx="277" cy="517"/>
          </a:xfrm>
        </p:grpSpPr>
        <p:sp useBgFill="1">
          <p:nvSpPr>
            <p:cNvPr id="220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1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84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190</cp:revision>
  <dcterms:created xsi:type="dcterms:W3CDTF">2002-08-21T12:11:08Z</dcterms:created>
  <dcterms:modified xsi:type="dcterms:W3CDTF">2017-03-25T06:51:00Z</dcterms:modified>
  <cp:category>Shooting</cp:category>
</cp:coreProperties>
</file>