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66" y="15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88"/>
          <p:cNvGrpSpPr>
            <a:grpSpLocks/>
          </p:cNvGrpSpPr>
          <p:nvPr/>
        </p:nvGrpSpPr>
        <p:grpSpPr bwMode="auto">
          <a:xfrm>
            <a:off x="5366212" y="4715082"/>
            <a:ext cx="222250" cy="858838"/>
            <a:chOff x="384" y="816"/>
            <a:chExt cx="140" cy="541"/>
          </a:xfrm>
        </p:grpSpPr>
        <p:sp>
          <p:nvSpPr>
            <p:cNvPr id="27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5" name="Group 288"/>
          <p:cNvGrpSpPr>
            <a:grpSpLocks/>
          </p:cNvGrpSpPr>
          <p:nvPr/>
        </p:nvGrpSpPr>
        <p:grpSpPr bwMode="auto">
          <a:xfrm>
            <a:off x="5508061" y="5322112"/>
            <a:ext cx="222250" cy="858838"/>
            <a:chOff x="384" y="816"/>
            <a:chExt cx="140" cy="541"/>
          </a:xfrm>
        </p:grpSpPr>
        <p:sp>
          <p:nvSpPr>
            <p:cNvPr id="266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" name="Group 292"/>
          <p:cNvGrpSpPr>
            <a:grpSpLocks/>
          </p:cNvGrpSpPr>
          <p:nvPr/>
        </p:nvGrpSpPr>
        <p:grpSpPr bwMode="auto">
          <a:xfrm flipH="1">
            <a:off x="1896644" y="4921336"/>
            <a:ext cx="222250" cy="858838"/>
            <a:chOff x="384" y="816"/>
            <a:chExt cx="140" cy="541"/>
          </a:xfrm>
        </p:grpSpPr>
        <p:sp>
          <p:nvSpPr>
            <p:cNvPr id="25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9" name="Group 288"/>
          <p:cNvGrpSpPr>
            <a:grpSpLocks/>
          </p:cNvGrpSpPr>
          <p:nvPr/>
        </p:nvGrpSpPr>
        <p:grpSpPr bwMode="auto">
          <a:xfrm>
            <a:off x="4203846" y="5217499"/>
            <a:ext cx="222250" cy="858838"/>
            <a:chOff x="384" y="816"/>
            <a:chExt cx="140" cy="541"/>
          </a:xfrm>
        </p:grpSpPr>
        <p:sp>
          <p:nvSpPr>
            <p:cNvPr id="25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4341615" y="5006530"/>
            <a:ext cx="395095" cy="1278743"/>
            <a:chOff x="131955" y="6683298"/>
            <a:chExt cx="395095" cy="1278743"/>
          </a:xfrm>
        </p:grpSpPr>
        <p:sp>
          <p:nvSpPr>
            <p:cNvPr id="247" name="AutoShape 14"/>
            <p:cNvSpPr>
              <a:spLocks noChangeArrowheads="1"/>
            </p:cNvSpPr>
            <p:nvPr/>
          </p:nvSpPr>
          <p:spPr bwMode="auto">
            <a:xfrm>
              <a:off x="133350" y="7243317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8" name="AutoShape 14"/>
            <p:cNvSpPr>
              <a:spLocks noChangeArrowheads="1"/>
            </p:cNvSpPr>
            <p:nvPr/>
          </p:nvSpPr>
          <p:spPr bwMode="auto">
            <a:xfrm>
              <a:off x="131955" y="6683298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4" name="Group 164"/>
          <p:cNvGrpSpPr>
            <a:grpSpLocks/>
          </p:cNvGrpSpPr>
          <p:nvPr/>
        </p:nvGrpSpPr>
        <p:grpSpPr bwMode="auto">
          <a:xfrm>
            <a:off x="2802207" y="4189226"/>
            <a:ext cx="288925" cy="787400"/>
            <a:chOff x="1247" y="2496"/>
            <a:chExt cx="182" cy="496"/>
          </a:xfrm>
        </p:grpSpPr>
        <p:sp>
          <p:nvSpPr>
            <p:cNvPr id="215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19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21" name="Group 164"/>
          <p:cNvGrpSpPr>
            <a:grpSpLocks/>
          </p:cNvGrpSpPr>
          <p:nvPr/>
        </p:nvGrpSpPr>
        <p:grpSpPr bwMode="auto">
          <a:xfrm>
            <a:off x="4007038" y="4189226"/>
            <a:ext cx="288925" cy="787400"/>
            <a:chOff x="1247" y="2496"/>
            <a:chExt cx="182" cy="496"/>
          </a:xfrm>
        </p:grpSpPr>
        <p:sp>
          <p:nvSpPr>
            <p:cNvPr id="226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8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29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43" name="Straight Connector 142"/>
          <p:cNvCxnSpPr>
            <a:cxnSpLocks/>
          </p:cNvCxnSpPr>
          <p:nvPr/>
        </p:nvCxnSpPr>
        <p:spPr>
          <a:xfrm>
            <a:off x="2185325" y="7087780"/>
            <a:ext cx="0" cy="635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cxnSpLocks/>
          </p:cNvCxnSpPr>
          <p:nvPr/>
        </p:nvCxnSpPr>
        <p:spPr>
          <a:xfrm flipV="1">
            <a:off x="2185325" y="7564619"/>
            <a:ext cx="3600704" cy="1589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>
            <a:off x="2185325" y="7087780"/>
            <a:ext cx="2209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382216" y="6401980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>
            <a:cxnSpLocks/>
          </p:cNvCxnSpPr>
          <p:nvPr/>
        </p:nvCxnSpPr>
        <p:spPr>
          <a:xfrm flipH="1" flipV="1">
            <a:off x="5264304" y="6726073"/>
            <a:ext cx="521725" cy="8385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cxnSpLocks/>
          </p:cNvCxnSpPr>
          <p:nvPr/>
        </p:nvCxnSpPr>
        <p:spPr>
          <a:xfrm flipV="1">
            <a:off x="3066999" y="6722328"/>
            <a:ext cx="884287" cy="1238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64335"/>
              </p:ext>
            </p:extLst>
          </p:nvPr>
        </p:nvGraphicFramePr>
        <p:xfrm>
          <a:off x="177800" y="165100"/>
          <a:ext cx="6997700" cy="26105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Center Steel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uprange, toes touching X’s, hands naturally at sides. Gun is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 facing downrange, heels touching X’s. Gun is loaded and held at Port Arms.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25 rounds, 125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metric, 1NS, 3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" name="Group 21"/>
          <p:cNvGrpSpPr>
            <a:grpSpLocks/>
          </p:cNvGrpSpPr>
          <p:nvPr/>
        </p:nvGrpSpPr>
        <p:grpSpPr bwMode="auto">
          <a:xfrm>
            <a:off x="3125531" y="4491753"/>
            <a:ext cx="185738" cy="660400"/>
            <a:chOff x="5403" y="3457"/>
            <a:chExt cx="209" cy="755"/>
          </a:xfrm>
        </p:grpSpPr>
        <p:sp>
          <p:nvSpPr>
            <p:cNvPr id="13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2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" name="Group 21"/>
          <p:cNvGrpSpPr>
            <a:grpSpLocks/>
          </p:cNvGrpSpPr>
          <p:nvPr/>
        </p:nvGrpSpPr>
        <p:grpSpPr bwMode="auto">
          <a:xfrm>
            <a:off x="3497447" y="4488896"/>
            <a:ext cx="185738" cy="660400"/>
            <a:chOff x="5403" y="3457"/>
            <a:chExt cx="209" cy="755"/>
          </a:xfrm>
        </p:grpSpPr>
        <p:sp>
          <p:nvSpPr>
            <p:cNvPr id="164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6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8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0" name="Group 21"/>
          <p:cNvGrpSpPr>
            <a:grpSpLocks/>
          </p:cNvGrpSpPr>
          <p:nvPr/>
        </p:nvGrpSpPr>
        <p:grpSpPr bwMode="auto">
          <a:xfrm>
            <a:off x="3846701" y="4475338"/>
            <a:ext cx="185738" cy="660400"/>
            <a:chOff x="5403" y="3457"/>
            <a:chExt cx="209" cy="755"/>
          </a:xfrm>
        </p:grpSpPr>
        <p:sp>
          <p:nvSpPr>
            <p:cNvPr id="201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2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7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8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9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10" name="Group 29"/>
          <p:cNvGrpSpPr>
            <a:grpSpLocks/>
          </p:cNvGrpSpPr>
          <p:nvPr/>
        </p:nvGrpSpPr>
        <p:grpSpPr bwMode="auto">
          <a:xfrm>
            <a:off x="2330790" y="4246039"/>
            <a:ext cx="287338" cy="790575"/>
            <a:chOff x="528" y="240"/>
            <a:chExt cx="181" cy="498"/>
          </a:xfrm>
        </p:grpSpPr>
        <p:sp>
          <p:nvSpPr>
            <p:cNvPr id="21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1" name="Group 380"/>
          <p:cNvGrpSpPr>
            <a:grpSpLocks/>
          </p:cNvGrpSpPr>
          <p:nvPr/>
        </p:nvGrpSpPr>
        <p:grpSpPr bwMode="auto">
          <a:xfrm>
            <a:off x="1422289" y="6225767"/>
            <a:ext cx="228600" cy="862013"/>
            <a:chOff x="1680" y="768"/>
            <a:chExt cx="144" cy="543"/>
          </a:xfrm>
        </p:grpSpPr>
        <p:sp>
          <p:nvSpPr>
            <p:cNvPr id="23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3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8" name="Group 237"/>
          <p:cNvGrpSpPr/>
          <p:nvPr/>
        </p:nvGrpSpPr>
        <p:grpSpPr>
          <a:xfrm>
            <a:off x="1665325" y="5669417"/>
            <a:ext cx="222250" cy="990558"/>
            <a:chOff x="-1033414" y="1219242"/>
            <a:chExt cx="222250" cy="990558"/>
          </a:xfrm>
        </p:grpSpPr>
        <p:sp>
          <p:nvSpPr>
            <p:cNvPr id="239" name="Line 293"/>
            <p:cNvSpPr>
              <a:spLocks noChangeShapeType="1"/>
            </p:cNvSpPr>
            <p:nvPr/>
          </p:nvSpPr>
          <p:spPr bwMode="auto">
            <a:xfrm>
              <a:off x="-1027064" y="1851891"/>
              <a:ext cx="0" cy="357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94"/>
            <p:cNvSpPr>
              <a:spLocks noChangeShapeType="1"/>
            </p:cNvSpPr>
            <p:nvPr/>
          </p:nvSpPr>
          <p:spPr bwMode="auto">
            <a:xfrm>
              <a:off x="-822277" y="1791566"/>
              <a:ext cx="0" cy="3579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295"/>
            <p:cNvSpPr>
              <a:spLocks/>
            </p:cNvSpPr>
            <p:nvPr/>
          </p:nvSpPr>
          <p:spPr bwMode="auto">
            <a:xfrm>
              <a:off x="-1033414" y="1219242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317"/>
            <p:cNvSpPr>
              <a:spLocks/>
            </p:cNvSpPr>
            <p:nvPr/>
          </p:nvSpPr>
          <p:spPr bwMode="auto">
            <a:xfrm>
              <a:off x="-1033414" y="1439905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3" name="Freeform 55"/>
          <p:cNvSpPr>
            <a:spLocks/>
          </p:cNvSpPr>
          <p:nvPr/>
        </p:nvSpPr>
        <p:spPr bwMode="auto">
          <a:xfrm>
            <a:off x="4069063" y="4532328"/>
            <a:ext cx="80903" cy="1431216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303"/>
          <p:cNvSpPr>
            <a:spLocks/>
          </p:cNvSpPr>
          <p:nvPr/>
        </p:nvSpPr>
        <p:spPr bwMode="auto">
          <a:xfrm>
            <a:off x="3962400" y="5486400"/>
            <a:ext cx="1005992" cy="1239838"/>
          </a:xfrm>
          <a:custGeom>
            <a:avLst/>
            <a:gdLst>
              <a:gd name="T0" fmla="*/ 275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7546 w 528"/>
              <a:gd name="T7" fmla="*/ 0 h 288"/>
              <a:gd name="T8" fmla="*/ 275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3" name="Group 288"/>
          <p:cNvGrpSpPr>
            <a:grpSpLocks/>
          </p:cNvGrpSpPr>
          <p:nvPr/>
        </p:nvGrpSpPr>
        <p:grpSpPr bwMode="auto">
          <a:xfrm>
            <a:off x="5668421" y="5810207"/>
            <a:ext cx="222250" cy="858838"/>
            <a:chOff x="384" y="816"/>
            <a:chExt cx="140" cy="541"/>
          </a:xfrm>
        </p:grpSpPr>
        <p:sp>
          <p:nvSpPr>
            <p:cNvPr id="25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" name="Straight Connector 256"/>
          <p:cNvCxnSpPr>
            <a:cxnSpLocks/>
          </p:cNvCxnSpPr>
          <p:nvPr/>
        </p:nvCxnSpPr>
        <p:spPr>
          <a:xfrm>
            <a:off x="4968391" y="6726073"/>
            <a:ext cx="2959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1" name="Group 29"/>
          <p:cNvGrpSpPr>
            <a:grpSpLocks/>
          </p:cNvGrpSpPr>
          <p:nvPr/>
        </p:nvGrpSpPr>
        <p:grpSpPr bwMode="auto">
          <a:xfrm>
            <a:off x="4310066" y="4189226"/>
            <a:ext cx="287338" cy="790575"/>
            <a:chOff x="528" y="240"/>
            <a:chExt cx="181" cy="498"/>
          </a:xfrm>
        </p:grpSpPr>
        <p:sp>
          <p:nvSpPr>
            <p:cNvPr id="28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5" name="TextBox 13"/>
          <p:cNvSpPr txBox="1">
            <a:spLocks noChangeArrowheads="1"/>
          </p:cNvSpPr>
          <p:nvPr/>
        </p:nvSpPr>
        <p:spPr bwMode="auto">
          <a:xfrm>
            <a:off x="3696493" y="747423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97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170</cp:revision>
  <dcterms:created xsi:type="dcterms:W3CDTF">2002-08-21T12:11:08Z</dcterms:created>
  <dcterms:modified xsi:type="dcterms:W3CDTF">2017-03-24T05:39:29Z</dcterms:modified>
  <cp:category>Shooting</cp:category>
</cp:coreProperties>
</file>