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Carlson" initials="MC" lastIdx="4" clrIdx="0">
    <p:extLst>
      <p:ext uri="{19B8F6BF-5375-455C-9EA6-DF929625EA0E}">
        <p15:presenceInfo xmlns:p15="http://schemas.microsoft.com/office/powerpoint/2012/main" userId="0e792f37f00095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1T00:04:37.376" idx="1">
    <p:pos x="3226" y="2686"/>
    <p:text>Visible from left side of tree</p:text>
    <p:extLst>
      <p:ext uri="{C676402C-5697-4E1C-873F-D02D1690AC5C}">
        <p15:threadingInfo xmlns:p15="http://schemas.microsoft.com/office/powerpoint/2012/main" timeZoneBias="420"/>
      </p:ext>
    </p:extLst>
  </p:cm>
  <p:cm authorId="1" dt="2017-04-21T00:06:39.043" idx="4">
    <p:pos x="2254" y="2446"/>
    <p:text>Some fo these visible from the right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B7C02B-1E9D-4A5D-A22D-D9B44EAAC7D3}" type="datetimeFigureOut">
              <a:rPr lang="en-US"/>
              <a:pPr>
                <a:defRPr/>
              </a:pPr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9CE90-12E5-4B7B-B00B-6F8B44DE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08A86D-E45D-408D-BDD0-B2B69D0E02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FEC-EA33-4EFE-9690-A82CB6CE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D96D-F186-46B8-89A3-444616561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41359-9249-4C4C-B366-D19BD1981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860D-2900-4A4D-80CA-9F9F5D741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9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EC18-4E1D-4028-A617-FE9A57DDF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19B3-C2BF-47C9-B624-2DC3B23F9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FE57-ADAF-497C-8042-FED48664A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5483-090F-464E-B41E-DF25DC46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CCE2-7EB3-4553-8793-1EBB444C0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8CF-69DE-4322-ADE9-6888A4AD0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7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9B832-3455-4A80-820F-C13F946DE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FFD6088-4BE3-4AAE-898E-569EF1300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292"/>
          <p:cNvGrpSpPr>
            <a:grpSpLocks/>
          </p:cNvGrpSpPr>
          <p:nvPr/>
        </p:nvGrpSpPr>
        <p:grpSpPr bwMode="auto">
          <a:xfrm flipH="1">
            <a:off x="1718646" y="5147061"/>
            <a:ext cx="222250" cy="858838"/>
            <a:chOff x="384" y="816"/>
            <a:chExt cx="140" cy="541"/>
          </a:xfrm>
        </p:grpSpPr>
        <p:sp>
          <p:nvSpPr>
            <p:cNvPr id="11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292"/>
          <p:cNvGrpSpPr>
            <a:grpSpLocks/>
          </p:cNvGrpSpPr>
          <p:nvPr/>
        </p:nvGrpSpPr>
        <p:grpSpPr bwMode="auto">
          <a:xfrm flipH="1">
            <a:off x="1566197" y="5441436"/>
            <a:ext cx="222250" cy="858838"/>
            <a:chOff x="384" y="816"/>
            <a:chExt cx="140" cy="541"/>
          </a:xfrm>
        </p:grpSpPr>
        <p:sp>
          <p:nvSpPr>
            <p:cNvPr id="11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9" name="Group 288"/>
          <p:cNvGrpSpPr>
            <a:grpSpLocks/>
          </p:cNvGrpSpPr>
          <p:nvPr/>
        </p:nvGrpSpPr>
        <p:grpSpPr bwMode="auto">
          <a:xfrm>
            <a:off x="4920328" y="4539589"/>
            <a:ext cx="222250" cy="858838"/>
            <a:chOff x="384" y="816"/>
            <a:chExt cx="140" cy="541"/>
          </a:xfrm>
        </p:grpSpPr>
        <p:sp>
          <p:nvSpPr>
            <p:cNvPr id="27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5" name="Group 288"/>
          <p:cNvGrpSpPr>
            <a:grpSpLocks/>
          </p:cNvGrpSpPr>
          <p:nvPr/>
        </p:nvGrpSpPr>
        <p:grpSpPr bwMode="auto">
          <a:xfrm>
            <a:off x="4682556" y="4430812"/>
            <a:ext cx="222250" cy="858838"/>
            <a:chOff x="384" y="816"/>
            <a:chExt cx="140" cy="541"/>
          </a:xfrm>
        </p:grpSpPr>
        <p:sp>
          <p:nvSpPr>
            <p:cNvPr id="26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4744746" y="4382000"/>
            <a:ext cx="395095" cy="1278743"/>
            <a:chOff x="131955" y="6683298"/>
            <a:chExt cx="395095" cy="1278743"/>
          </a:xfrm>
        </p:grpSpPr>
        <p:sp>
          <p:nvSpPr>
            <p:cNvPr id="247" name="AutoShape 14"/>
            <p:cNvSpPr>
              <a:spLocks noChangeArrowheads="1"/>
            </p:cNvSpPr>
            <p:nvPr/>
          </p:nvSpPr>
          <p:spPr bwMode="auto">
            <a:xfrm>
              <a:off x="133350" y="724331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8" name="AutoShape 14"/>
            <p:cNvSpPr>
              <a:spLocks noChangeArrowheads="1"/>
            </p:cNvSpPr>
            <p:nvPr/>
          </p:nvSpPr>
          <p:spPr bwMode="auto">
            <a:xfrm>
              <a:off x="131955" y="6683298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43" name="Straight Connector 142"/>
          <p:cNvCxnSpPr>
            <a:cxnSpLocks/>
          </p:cNvCxnSpPr>
          <p:nvPr/>
        </p:nvCxnSpPr>
        <p:spPr>
          <a:xfrm flipH="1">
            <a:off x="2007769" y="6411870"/>
            <a:ext cx="158324" cy="1062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</p:cNvCxnSpPr>
          <p:nvPr/>
        </p:nvCxnSpPr>
        <p:spPr>
          <a:xfrm flipV="1">
            <a:off x="2007769" y="7197957"/>
            <a:ext cx="3511405" cy="2511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2161293" y="6411870"/>
            <a:ext cx="2209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82216" y="6401980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cxnSpLocks/>
          </p:cNvCxnSpPr>
          <p:nvPr/>
        </p:nvCxnSpPr>
        <p:spPr>
          <a:xfrm flipH="1" flipV="1">
            <a:off x="5264306" y="6726073"/>
            <a:ext cx="254868" cy="518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 flipV="1">
            <a:off x="3066999" y="6722328"/>
            <a:ext cx="884287" cy="123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00639"/>
              </p:ext>
            </p:extLst>
          </p:nvPr>
        </p:nvGraphicFramePr>
        <p:xfrm>
          <a:off x="177800" y="165100"/>
          <a:ext cx="6997700" cy="261051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We’ll do it live!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 facing downrange, toes touching X’s,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 facing downrange, toes touching X’s. Gun is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" name="Freeform 55"/>
          <p:cNvSpPr>
            <a:spLocks/>
          </p:cNvSpPr>
          <p:nvPr/>
        </p:nvSpPr>
        <p:spPr bwMode="auto">
          <a:xfrm>
            <a:off x="3629756" y="5309710"/>
            <a:ext cx="326001" cy="141261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3" name="Group 288"/>
          <p:cNvGrpSpPr>
            <a:grpSpLocks/>
          </p:cNvGrpSpPr>
          <p:nvPr/>
        </p:nvGrpSpPr>
        <p:grpSpPr bwMode="auto">
          <a:xfrm>
            <a:off x="5244376" y="5382728"/>
            <a:ext cx="222250" cy="858838"/>
            <a:chOff x="384" y="816"/>
            <a:chExt cx="140" cy="541"/>
          </a:xfrm>
        </p:grpSpPr>
        <p:sp>
          <p:nvSpPr>
            <p:cNvPr id="25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" name="Straight Connector 256"/>
          <p:cNvCxnSpPr>
            <a:cxnSpLocks/>
          </p:cNvCxnSpPr>
          <p:nvPr/>
        </p:nvCxnSpPr>
        <p:spPr>
          <a:xfrm>
            <a:off x="4968391" y="6726073"/>
            <a:ext cx="2959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13"/>
          <p:cNvSpPr txBox="1">
            <a:spLocks noChangeArrowheads="1"/>
          </p:cNvSpPr>
          <p:nvPr/>
        </p:nvSpPr>
        <p:spPr bwMode="auto">
          <a:xfrm>
            <a:off x="3557895" y="715369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98" name="Group 288"/>
          <p:cNvGrpSpPr>
            <a:grpSpLocks/>
          </p:cNvGrpSpPr>
          <p:nvPr/>
        </p:nvGrpSpPr>
        <p:grpSpPr bwMode="auto">
          <a:xfrm>
            <a:off x="5475238" y="5489547"/>
            <a:ext cx="222250" cy="858838"/>
            <a:chOff x="384" y="816"/>
            <a:chExt cx="140" cy="541"/>
          </a:xfrm>
        </p:grpSpPr>
        <p:sp>
          <p:nvSpPr>
            <p:cNvPr id="9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88"/>
          <p:cNvGrpSpPr>
            <a:grpSpLocks/>
          </p:cNvGrpSpPr>
          <p:nvPr/>
        </p:nvGrpSpPr>
        <p:grpSpPr bwMode="auto">
          <a:xfrm>
            <a:off x="5693312" y="5652583"/>
            <a:ext cx="222250" cy="858838"/>
            <a:chOff x="384" y="816"/>
            <a:chExt cx="140" cy="541"/>
          </a:xfrm>
        </p:grpSpPr>
        <p:sp>
          <p:nvSpPr>
            <p:cNvPr id="10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/>
          <p:cNvGrpSpPr>
            <a:grpSpLocks/>
          </p:cNvGrpSpPr>
          <p:nvPr/>
        </p:nvGrpSpPr>
        <p:grpSpPr bwMode="auto">
          <a:xfrm>
            <a:off x="4470211" y="4934336"/>
            <a:ext cx="287338" cy="790575"/>
            <a:chOff x="528" y="240"/>
            <a:chExt cx="181" cy="498"/>
          </a:xfrm>
        </p:grpSpPr>
        <p:sp>
          <p:nvSpPr>
            <p:cNvPr id="10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Freeform 303"/>
          <p:cNvSpPr>
            <a:spLocks/>
          </p:cNvSpPr>
          <p:nvPr/>
        </p:nvSpPr>
        <p:spPr bwMode="auto">
          <a:xfrm>
            <a:off x="3962400" y="5486400"/>
            <a:ext cx="1005992" cy="1239838"/>
          </a:xfrm>
          <a:custGeom>
            <a:avLst/>
            <a:gdLst>
              <a:gd name="T0" fmla="*/ 275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7546 w 528"/>
              <a:gd name="T7" fmla="*/ 0 h 288"/>
              <a:gd name="T8" fmla="*/ 275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" name="Group 292"/>
          <p:cNvGrpSpPr>
            <a:grpSpLocks/>
          </p:cNvGrpSpPr>
          <p:nvPr/>
        </p:nvGrpSpPr>
        <p:grpSpPr bwMode="auto">
          <a:xfrm flipH="1">
            <a:off x="1449452" y="5945495"/>
            <a:ext cx="222250" cy="858838"/>
            <a:chOff x="384" y="816"/>
            <a:chExt cx="140" cy="541"/>
          </a:xfrm>
        </p:grpSpPr>
        <p:sp>
          <p:nvSpPr>
            <p:cNvPr id="11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"/>
          <p:cNvGrpSpPr>
            <a:grpSpLocks/>
          </p:cNvGrpSpPr>
          <p:nvPr/>
        </p:nvGrpSpPr>
        <p:grpSpPr bwMode="auto">
          <a:xfrm>
            <a:off x="2950125" y="5511286"/>
            <a:ext cx="287338" cy="790575"/>
            <a:chOff x="528" y="240"/>
            <a:chExt cx="181" cy="498"/>
          </a:xfrm>
        </p:grpSpPr>
        <p:sp>
          <p:nvSpPr>
            <p:cNvPr id="12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"/>
          <p:cNvGrpSpPr>
            <a:grpSpLocks/>
          </p:cNvGrpSpPr>
          <p:nvPr/>
        </p:nvGrpSpPr>
        <p:grpSpPr bwMode="auto">
          <a:xfrm>
            <a:off x="3270557" y="4227104"/>
            <a:ext cx="287338" cy="790575"/>
            <a:chOff x="528" y="240"/>
            <a:chExt cx="181" cy="498"/>
          </a:xfrm>
        </p:grpSpPr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9"/>
          <p:cNvGrpSpPr>
            <a:grpSpLocks/>
          </p:cNvGrpSpPr>
          <p:nvPr/>
        </p:nvGrpSpPr>
        <p:grpSpPr bwMode="auto">
          <a:xfrm>
            <a:off x="2928312" y="4375535"/>
            <a:ext cx="287338" cy="790575"/>
            <a:chOff x="528" y="240"/>
            <a:chExt cx="181" cy="498"/>
          </a:xfrm>
        </p:grpSpPr>
        <p:sp>
          <p:nvSpPr>
            <p:cNvPr id="13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29"/>
          <p:cNvGrpSpPr>
            <a:grpSpLocks/>
          </p:cNvGrpSpPr>
          <p:nvPr/>
        </p:nvGrpSpPr>
        <p:grpSpPr bwMode="auto">
          <a:xfrm>
            <a:off x="2187978" y="4616042"/>
            <a:ext cx="287338" cy="790575"/>
            <a:chOff x="528" y="240"/>
            <a:chExt cx="181" cy="498"/>
          </a:xfrm>
        </p:grpSpPr>
        <p:sp>
          <p:nvSpPr>
            <p:cNvPr id="14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29"/>
          <p:cNvGrpSpPr>
            <a:grpSpLocks/>
          </p:cNvGrpSpPr>
          <p:nvPr/>
        </p:nvGrpSpPr>
        <p:grpSpPr bwMode="auto">
          <a:xfrm>
            <a:off x="2558144" y="4510806"/>
            <a:ext cx="287338" cy="790575"/>
            <a:chOff x="528" y="240"/>
            <a:chExt cx="181" cy="498"/>
          </a:xfrm>
        </p:grpSpPr>
        <p:sp>
          <p:nvSpPr>
            <p:cNvPr id="15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678484" y="6365103"/>
            <a:ext cx="145559" cy="291831"/>
            <a:chOff x="-2209800" y="5901249"/>
            <a:chExt cx="145559" cy="291831"/>
          </a:xfrm>
        </p:grpSpPr>
        <p:sp>
          <p:nvSpPr>
            <p:cNvPr id="155" name="Rectangle 154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101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171</cp:revision>
  <dcterms:created xsi:type="dcterms:W3CDTF">2002-08-21T12:11:08Z</dcterms:created>
  <dcterms:modified xsi:type="dcterms:W3CDTF">2017-04-21T07:14:57Z</dcterms:modified>
  <cp:category>Shooting</cp:category>
</cp:coreProperties>
</file>