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338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7D3536A-FB64-4B93-AED9-B93BFE7A3AF9}" type="datetimeFigureOut">
              <a:rPr lang="en-US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A21EF72-0543-404B-9ACA-8051A30E21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FC3908-2B06-47EF-9A97-0E4F7DFF17F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768E2-81CF-4E2A-9764-852E2E7CB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1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73AFD-E462-4915-9AF4-94DFF7464C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3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B3DBC-FDE6-4718-8066-DD6C39117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88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9BED-AAED-4CAA-8D3E-B408C5A46E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4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AD33-167F-4221-94B5-7D01998A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08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0B140-51AD-4478-9206-8803E8CA3E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85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B0642-753A-4CAF-B5C6-C5FC4179D7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11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83CEC-4548-411B-9492-8A31D3A8E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3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C5CBA-713F-4AE2-B564-176C30B08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8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8132-3ED7-4191-B9EA-2A279FAAA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9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84251-4CF6-4D08-A7E9-B59EA9518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5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C7229042-24A9-44BE-A115-11D2BE034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9"/>
          <p:cNvGrpSpPr>
            <a:grpSpLocks/>
          </p:cNvGrpSpPr>
          <p:nvPr/>
        </p:nvGrpSpPr>
        <p:grpSpPr bwMode="auto">
          <a:xfrm>
            <a:off x="4594001" y="4101861"/>
            <a:ext cx="287338" cy="790575"/>
            <a:chOff x="528" y="240"/>
            <a:chExt cx="181" cy="498"/>
          </a:xfrm>
        </p:grpSpPr>
        <p:sp>
          <p:nvSpPr>
            <p:cNvPr id="21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2"/>
          <p:cNvGrpSpPr>
            <a:grpSpLocks/>
          </p:cNvGrpSpPr>
          <p:nvPr/>
        </p:nvGrpSpPr>
        <p:grpSpPr bwMode="auto">
          <a:xfrm flipH="1">
            <a:off x="1513822" y="6074755"/>
            <a:ext cx="222250" cy="858838"/>
            <a:chOff x="384" y="816"/>
            <a:chExt cx="140" cy="541"/>
          </a:xfrm>
        </p:grpSpPr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" name="Group 292"/>
          <p:cNvGrpSpPr>
            <a:grpSpLocks/>
          </p:cNvGrpSpPr>
          <p:nvPr/>
        </p:nvGrpSpPr>
        <p:grpSpPr bwMode="auto">
          <a:xfrm flipH="1">
            <a:off x="1750319" y="3511153"/>
            <a:ext cx="222250" cy="858838"/>
            <a:chOff x="384" y="816"/>
            <a:chExt cx="140" cy="541"/>
          </a:xfrm>
        </p:grpSpPr>
        <p:sp>
          <p:nvSpPr>
            <p:cNvPr id="2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292"/>
          <p:cNvGrpSpPr>
            <a:grpSpLocks/>
          </p:cNvGrpSpPr>
          <p:nvPr/>
        </p:nvGrpSpPr>
        <p:grpSpPr bwMode="auto">
          <a:xfrm flipH="1">
            <a:off x="5610027" y="4048126"/>
            <a:ext cx="222250" cy="858838"/>
            <a:chOff x="384" y="816"/>
            <a:chExt cx="140" cy="541"/>
          </a:xfrm>
        </p:grpSpPr>
        <p:sp>
          <p:nvSpPr>
            <p:cNvPr id="20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13"/>
          <p:cNvGrpSpPr>
            <a:grpSpLocks/>
          </p:cNvGrpSpPr>
          <p:nvPr/>
        </p:nvGrpSpPr>
        <p:grpSpPr bwMode="auto">
          <a:xfrm>
            <a:off x="1342116" y="3445804"/>
            <a:ext cx="393700" cy="1271588"/>
            <a:chOff x="2496" y="4380"/>
            <a:chExt cx="236" cy="690"/>
          </a:xfrm>
        </p:grpSpPr>
        <p:sp>
          <p:nvSpPr>
            <p:cNvPr id="171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2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8" name="Group 21"/>
          <p:cNvGrpSpPr>
            <a:grpSpLocks/>
          </p:cNvGrpSpPr>
          <p:nvPr/>
        </p:nvGrpSpPr>
        <p:grpSpPr bwMode="auto">
          <a:xfrm>
            <a:off x="571260" y="3724080"/>
            <a:ext cx="185738" cy="660400"/>
            <a:chOff x="5403" y="3457"/>
            <a:chExt cx="209" cy="755"/>
          </a:xfrm>
        </p:grpSpPr>
        <p:sp>
          <p:nvSpPr>
            <p:cNvPr id="159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2" name="Group 292"/>
          <p:cNvGrpSpPr>
            <a:grpSpLocks/>
          </p:cNvGrpSpPr>
          <p:nvPr/>
        </p:nvGrpSpPr>
        <p:grpSpPr bwMode="auto">
          <a:xfrm flipH="1">
            <a:off x="1280814" y="6135476"/>
            <a:ext cx="222250" cy="858838"/>
            <a:chOff x="384" y="816"/>
            <a:chExt cx="140" cy="541"/>
          </a:xfrm>
        </p:grpSpPr>
        <p:sp>
          <p:nvSpPr>
            <p:cNvPr id="14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88"/>
          <p:cNvGrpSpPr>
            <a:grpSpLocks/>
          </p:cNvGrpSpPr>
          <p:nvPr/>
        </p:nvGrpSpPr>
        <p:grpSpPr bwMode="auto">
          <a:xfrm>
            <a:off x="5135167" y="4048126"/>
            <a:ext cx="222250" cy="858838"/>
            <a:chOff x="384" y="816"/>
            <a:chExt cx="140" cy="541"/>
          </a:xfrm>
        </p:grpSpPr>
        <p:sp>
          <p:nvSpPr>
            <p:cNvPr id="13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292"/>
          <p:cNvGrpSpPr>
            <a:grpSpLocks/>
          </p:cNvGrpSpPr>
          <p:nvPr/>
        </p:nvGrpSpPr>
        <p:grpSpPr bwMode="auto">
          <a:xfrm flipH="1">
            <a:off x="1895476" y="5107782"/>
            <a:ext cx="222250" cy="858838"/>
            <a:chOff x="384" y="816"/>
            <a:chExt cx="140" cy="541"/>
          </a:xfrm>
        </p:grpSpPr>
        <p:sp>
          <p:nvSpPr>
            <p:cNvPr id="13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09856"/>
              </p:ext>
            </p:extLst>
          </p:nvPr>
        </p:nvGraphicFramePr>
        <p:xfrm>
          <a:off x="177800" y="165100"/>
          <a:ext cx="6997700" cy="230875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Devil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Fish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is loaded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muzzle pointed at red plate.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2 Steel, 4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Freeform 55"/>
          <p:cNvSpPr>
            <a:spLocks/>
          </p:cNvSpPr>
          <p:nvPr/>
        </p:nvSpPr>
        <p:spPr bwMode="auto">
          <a:xfrm flipH="1">
            <a:off x="1752600" y="5410200"/>
            <a:ext cx="9144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1147763" y="3881439"/>
            <a:ext cx="762000" cy="1427956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" name="Group 29"/>
          <p:cNvGrpSpPr>
            <a:grpSpLocks/>
          </p:cNvGrpSpPr>
          <p:nvPr/>
        </p:nvGrpSpPr>
        <p:grpSpPr bwMode="auto">
          <a:xfrm>
            <a:off x="832644" y="4300143"/>
            <a:ext cx="287338" cy="790575"/>
            <a:chOff x="528" y="240"/>
            <a:chExt cx="181" cy="498"/>
          </a:xfrm>
        </p:grpSpPr>
        <p:sp>
          <p:nvSpPr>
            <p:cNvPr id="12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292"/>
          <p:cNvGrpSpPr>
            <a:grpSpLocks/>
          </p:cNvGrpSpPr>
          <p:nvPr/>
        </p:nvGrpSpPr>
        <p:grpSpPr bwMode="auto">
          <a:xfrm flipH="1">
            <a:off x="332443" y="6496050"/>
            <a:ext cx="222250" cy="858838"/>
            <a:chOff x="384" y="816"/>
            <a:chExt cx="140" cy="541"/>
          </a:xfrm>
        </p:grpSpPr>
        <p:sp>
          <p:nvSpPr>
            <p:cNvPr id="13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21"/>
          <p:cNvGrpSpPr>
            <a:grpSpLocks/>
          </p:cNvGrpSpPr>
          <p:nvPr/>
        </p:nvGrpSpPr>
        <p:grpSpPr bwMode="auto">
          <a:xfrm>
            <a:off x="628137" y="3921698"/>
            <a:ext cx="185738" cy="660400"/>
            <a:chOff x="5403" y="3457"/>
            <a:chExt cx="209" cy="755"/>
          </a:xfrm>
        </p:grpSpPr>
        <p:sp>
          <p:nvSpPr>
            <p:cNvPr id="151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6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6" name="Rectangle 11"/>
          <p:cNvSpPr>
            <a:spLocks noChangeArrowheads="1"/>
          </p:cNvSpPr>
          <p:nvPr/>
        </p:nvSpPr>
        <p:spPr bwMode="auto">
          <a:xfrm>
            <a:off x="5563397" y="4737498"/>
            <a:ext cx="731042" cy="116205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67" name="Group 13"/>
          <p:cNvGrpSpPr>
            <a:grpSpLocks/>
          </p:cNvGrpSpPr>
          <p:nvPr/>
        </p:nvGrpSpPr>
        <p:grpSpPr bwMode="auto">
          <a:xfrm>
            <a:off x="5266135" y="3873654"/>
            <a:ext cx="393700" cy="1271588"/>
            <a:chOff x="2496" y="4380"/>
            <a:chExt cx="236" cy="690"/>
          </a:xfrm>
        </p:grpSpPr>
        <p:sp>
          <p:nvSpPr>
            <p:cNvPr id="16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7" name="Freeform 92"/>
          <p:cNvSpPr>
            <a:spLocks/>
          </p:cNvSpPr>
          <p:nvPr/>
        </p:nvSpPr>
        <p:spPr bwMode="auto">
          <a:xfrm flipH="1">
            <a:off x="4718051" y="4477545"/>
            <a:ext cx="834232" cy="1427956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3" name="Straight Connector 172"/>
          <p:cNvCxnSpPr>
            <a:cxnSpLocks/>
          </p:cNvCxnSpPr>
          <p:nvPr/>
        </p:nvCxnSpPr>
        <p:spPr>
          <a:xfrm flipV="1">
            <a:off x="598490" y="8046643"/>
            <a:ext cx="2210593" cy="3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3"/>
          <p:cNvSpPr txBox="1">
            <a:spLocks noChangeArrowheads="1"/>
          </p:cNvSpPr>
          <p:nvPr/>
        </p:nvSpPr>
        <p:spPr bwMode="auto">
          <a:xfrm>
            <a:off x="1205880" y="7866064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cxnSp>
        <p:nvCxnSpPr>
          <p:cNvPr id="175" name="Straight Connector 174"/>
          <p:cNvCxnSpPr>
            <a:cxnSpLocks/>
          </p:cNvCxnSpPr>
          <p:nvPr/>
        </p:nvCxnSpPr>
        <p:spPr>
          <a:xfrm flipH="1">
            <a:off x="596108" y="7725174"/>
            <a:ext cx="333373" cy="3218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</p:cNvCxnSpPr>
          <p:nvPr/>
        </p:nvCxnSpPr>
        <p:spPr>
          <a:xfrm flipV="1">
            <a:off x="2799158" y="6442871"/>
            <a:ext cx="587775" cy="16089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cxnSpLocks/>
          </p:cNvCxnSpPr>
          <p:nvPr/>
        </p:nvCxnSpPr>
        <p:spPr>
          <a:xfrm flipV="1">
            <a:off x="2106614" y="6171794"/>
            <a:ext cx="560386" cy="1564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cxnSpLocks/>
          </p:cNvCxnSpPr>
          <p:nvPr/>
        </p:nvCxnSpPr>
        <p:spPr>
          <a:xfrm flipV="1">
            <a:off x="3372243" y="6094540"/>
            <a:ext cx="3323040" cy="3658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>
            <a:off x="6294438" y="5905501"/>
            <a:ext cx="400845" cy="1909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13"/>
          <p:cNvGrpSpPr>
            <a:grpSpLocks/>
          </p:cNvGrpSpPr>
          <p:nvPr/>
        </p:nvGrpSpPr>
        <p:grpSpPr bwMode="auto">
          <a:xfrm>
            <a:off x="5890022" y="5807077"/>
            <a:ext cx="393700" cy="1271588"/>
            <a:chOff x="2496" y="4380"/>
            <a:chExt cx="236" cy="690"/>
          </a:xfrm>
        </p:grpSpPr>
        <p:sp>
          <p:nvSpPr>
            <p:cNvPr id="18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7" name="Group 288"/>
          <p:cNvGrpSpPr>
            <a:grpSpLocks/>
          </p:cNvGrpSpPr>
          <p:nvPr/>
        </p:nvGrpSpPr>
        <p:grpSpPr bwMode="auto">
          <a:xfrm>
            <a:off x="6260743" y="6359941"/>
            <a:ext cx="222250" cy="858838"/>
            <a:chOff x="384" y="816"/>
            <a:chExt cx="140" cy="541"/>
          </a:xfrm>
        </p:grpSpPr>
        <p:sp>
          <p:nvSpPr>
            <p:cNvPr id="18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288"/>
          <p:cNvGrpSpPr>
            <a:grpSpLocks/>
          </p:cNvGrpSpPr>
          <p:nvPr/>
        </p:nvGrpSpPr>
        <p:grpSpPr bwMode="auto">
          <a:xfrm>
            <a:off x="6776245" y="4967288"/>
            <a:ext cx="222250" cy="858838"/>
            <a:chOff x="384" y="816"/>
            <a:chExt cx="140" cy="541"/>
          </a:xfrm>
        </p:grpSpPr>
        <p:sp>
          <p:nvSpPr>
            <p:cNvPr id="19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" name="Group 29"/>
          <p:cNvGrpSpPr>
            <a:grpSpLocks/>
          </p:cNvGrpSpPr>
          <p:nvPr/>
        </p:nvGrpSpPr>
        <p:grpSpPr bwMode="auto">
          <a:xfrm>
            <a:off x="6312100" y="4146933"/>
            <a:ext cx="287338" cy="790575"/>
            <a:chOff x="528" y="240"/>
            <a:chExt cx="181" cy="498"/>
          </a:xfrm>
        </p:grpSpPr>
        <p:sp>
          <p:nvSpPr>
            <p:cNvPr id="19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3" name="Straight Connector 202"/>
          <p:cNvCxnSpPr>
            <a:cxnSpLocks/>
          </p:cNvCxnSpPr>
          <p:nvPr/>
        </p:nvCxnSpPr>
        <p:spPr>
          <a:xfrm flipV="1">
            <a:off x="2654699" y="5682109"/>
            <a:ext cx="2346122" cy="505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" name="Group 29"/>
          <p:cNvGrpSpPr>
            <a:grpSpLocks/>
          </p:cNvGrpSpPr>
          <p:nvPr/>
        </p:nvGrpSpPr>
        <p:grpSpPr bwMode="auto">
          <a:xfrm>
            <a:off x="3037087" y="3942235"/>
            <a:ext cx="287338" cy="790575"/>
            <a:chOff x="528" y="240"/>
            <a:chExt cx="181" cy="498"/>
          </a:xfrm>
        </p:grpSpPr>
        <p:sp>
          <p:nvSpPr>
            <p:cNvPr id="20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" name="Group 29"/>
          <p:cNvGrpSpPr>
            <a:grpSpLocks/>
          </p:cNvGrpSpPr>
          <p:nvPr/>
        </p:nvGrpSpPr>
        <p:grpSpPr bwMode="auto">
          <a:xfrm>
            <a:off x="3364708" y="3942235"/>
            <a:ext cx="287338" cy="790575"/>
            <a:chOff x="528" y="240"/>
            <a:chExt cx="181" cy="498"/>
          </a:xfrm>
        </p:grpSpPr>
        <p:sp>
          <p:nvSpPr>
            <p:cNvPr id="22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" name="Group 292"/>
          <p:cNvGrpSpPr>
            <a:grpSpLocks/>
          </p:cNvGrpSpPr>
          <p:nvPr/>
        </p:nvGrpSpPr>
        <p:grpSpPr bwMode="auto">
          <a:xfrm flipH="1">
            <a:off x="336413" y="6761579"/>
            <a:ext cx="222250" cy="858838"/>
            <a:chOff x="384" y="816"/>
            <a:chExt cx="140" cy="541"/>
          </a:xfrm>
        </p:grpSpPr>
        <p:sp>
          <p:nvSpPr>
            <p:cNvPr id="22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" name="Group 33"/>
          <p:cNvGrpSpPr>
            <a:grpSpLocks/>
          </p:cNvGrpSpPr>
          <p:nvPr/>
        </p:nvGrpSpPr>
        <p:grpSpPr bwMode="auto">
          <a:xfrm>
            <a:off x="3197871" y="3990780"/>
            <a:ext cx="290513" cy="787400"/>
            <a:chOff x="2244" y="2118"/>
            <a:chExt cx="181" cy="499"/>
          </a:xfrm>
        </p:grpSpPr>
        <p:sp>
          <p:nvSpPr>
            <p:cNvPr id="230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3" name="Group 296"/>
          <p:cNvGrpSpPr>
            <a:grpSpLocks/>
          </p:cNvGrpSpPr>
          <p:nvPr/>
        </p:nvGrpSpPr>
        <p:grpSpPr bwMode="auto">
          <a:xfrm>
            <a:off x="6776245" y="5226051"/>
            <a:ext cx="222250" cy="858838"/>
            <a:chOff x="366" y="1371"/>
            <a:chExt cx="140" cy="541"/>
          </a:xfrm>
        </p:grpSpPr>
        <p:sp>
          <p:nvSpPr>
            <p:cNvPr id="234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" name="Group 314"/>
          <p:cNvGrpSpPr>
            <a:grpSpLocks/>
          </p:cNvGrpSpPr>
          <p:nvPr/>
        </p:nvGrpSpPr>
        <p:grpSpPr bwMode="auto">
          <a:xfrm flipH="1">
            <a:off x="1410961" y="6130871"/>
            <a:ext cx="222250" cy="858838"/>
            <a:chOff x="366" y="1371"/>
            <a:chExt cx="140" cy="541"/>
          </a:xfrm>
        </p:grpSpPr>
        <p:sp>
          <p:nvSpPr>
            <p:cNvPr id="238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933451" y="6523040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41" name="Group 240"/>
          <p:cNvGrpSpPr/>
          <p:nvPr/>
        </p:nvGrpSpPr>
        <p:grpSpPr>
          <a:xfrm>
            <a:off x="1430284" y="7444059"/>
            <a:ext cx="145559" cy="291831"/>
            <a:chOff x="-2209800" y="5901249"/>
            <a:chExt cx="145559" cy="291831"/>
          </a:xfrm>
        </p:grpSpPr>
        <p:sp>
          <p:nvSpPr>
            <p:cNvPr id="242" name="Rectangle 241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Freeform 36"/>
          <p:cNvSpPr>
            <a:spLocks/>
          </p:cNvSpPr>
          <p:nvPr/>
        </p:nvSpPr>
        <p:spPr bwMode="auto">
          <a:xfrm>
            <a:off x="723789" y="4511685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88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165</cp:revision>
  <dcterms:created xsi:type="dcterms:W3CDTF">2002-08-21T12:11:08Z</dcterms:created>
  <dcterms:modified xsi:type="dcterms:W3CDTF">2017-05-26T03:34:02Z</dcterms:modified>
  <cp:category>Shooting</cp:category>
</cp:coreProperties>
</file>