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914" y="-135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5460033" y="3387165"/>
            <a:ext cx="294014" cy="1020998"/>
            <a:chOff x="-2292676" y="4277284"/>
            <a:chExt cx="294014" cy="1020998"/>
          </a:xfrm>
        </p:grpSpPr>
        <p:sp>
          <p:nvSpPr>
            <p:cNvPr id="225" name="Line 30"/>
            <p:cNvSpPr>
              <a:spLocks noChangeShapeType="1"/>
            </p:cNvSpPr>
            <p:nvPr/>
          </p:nvSpPr>
          <p:spPr bwMode="auto">
            <a:xfrm>
              <a:off x="-2283842" y="4896644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31"/>
            <p:cNvSpPr>
              <a:spLocks noChangeShapeType="1"/>
            </p:cNvSpPr>
            <p:nvPr/>
          </p:nvSpPr>
          <p:spPr bwMode="auto">
            <a:xfrm>
              <a:off x="-2020317" y="4896644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-2292676" y="4277284"/>
              <a:ext cx="294014" cy="946080"/>
              <a:chOff x="-2292676" y="4277284"/>
              <a:chExt cx="294014" cy="946080"/>
            </a:xfrm>
          </p:grpSpPr>
          <p:grpSp>
            <p:nvGrpSpPr>
              <p:cNvPr id="228" name="Group 29"/>
              <p:cNvGrpSpPr>
                <a:grpSpLocks/>
              </p:cNvGrpSpPr>
              <p:nvPr/>
            </p:nvGrpSpPr>
            <p:grpSpPr bwMode="auto">
              <a:xfrm>
                <a:off x="-2286000" y="4277284"/>
                <a:ext cx="287338" cy="790575"/>
                <a:chOff x="528" y="240"/>
                <a:chExt cx="181" cy="498"/>
              </a:xfrm>
            </p:grpSpPr>
            <p:sp>
              <p:nvSpPr>
                <p:cNvPr id="232" name="Line 30"/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3" name="Line 31"/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4" name="Freeform 32"/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9" name="Freeform 36"/>
              <p:cNvSpPr>
                <a:spLocks/>
              </p:cNvSpPr>
              <p:nvPr/>
            </p:nvSpPr>
            <p:spPr bwMode="auto">
              <a:xfrm>
                <a:off x="-2291983" y="4457701"/>
                <a:ext cx="290513" cy="525459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32"/>
              <p:cNvSpPr>
                <a:spLocks/>
              </p:cNvSpPr>
              <p:nvPr/>
            </p:nvSpPr>
            <p:spPr bwMode="auto">
              <a:xfrm>
                <a:off x="-2290490" y="4524282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36"/>
              <p:cNvSpPr>
                <a:spLocks/>
              </p:cNvSpPr>
              <p:nvPr/>
            </p:nvSpPr>
            <p:spPr bwMode="auto">
              <a:xfrm>
                <a:off x="-2292676" y="4697905"/>
                <a:ext cx="290513" cy="525459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9" name="Group 44"/>
          <p:cNvGrpSpPr>
            <a:grpSpLocks/>
          </p:cNvGrpSpPr>
          <p:nvPr/>
        </p:nvGrpSpPr>
        <p:grpSpPr bwMode="auto">
          <a:xfrm>
            <a:off x="4011375" y="3589210"/>
            <a:ext cx="287338" cy="787400"/>
            <a:chOff x="1756" y="2113"/>
            <a:chExt cx="181" cy="499"/>
          </a:xfrm>
        </p:grpSpPr>
        <p:sp>
          <p:nvSpPr>
            <p:cNvPr id="180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2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83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6" name="Group 44"/>
          <p:cNvGrpSpPr>
            <a:grpSpLocks/>
          </p:cNvGrpSpPr>
          <p:nvPr/>
        </p:nvGrpSpPr>
        <p:grpSpPr bwMode="auto">
          <a:xfrm>
            <a:off x="4466254" y="3591718"/>
            <a:ext cx="287338" cy="787400"/>
            <a:chOff x="1756" y="2113"/>
            <a:chExt cx="181" cy="499"/>
          </a:xfrm>
        </p:grpSpPr>
        <p:sp>
          <p:nvSpPr>
            <p:cNvPr id="187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9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90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7" name="Freeform 55"/>
          <p:cNvSpPr>
            <a:spLocks/>
          </p:cNvSpPr>
          <p:nvPr/>
        </p:nvSpPr>
        <p:spPr bwMode="auto">
          <a:xfrm>
            <a:off x="5400290" y="3787540"/>
            <a:ext cx="139276" cy="100004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288"/>
          <p:cNvGrpSpPr>
            <a:grpSpLocks/>
          </p:cNvGrpSpPr>
          <p:nvPr/>
        </p:nvGrpSpPr>
        <p:grpSpPr bwMode="auto">
          <a:xfrm>
            <a:off x="5119322" y="3591718"/>
            <a:ext cx="222250" cy="858838"/>
            <a:chOff x="384" y="816"/>
            <a:chExt cx="140" cy="541"/>
          </a:xfrm>
        </p:grpSpPr>
        <p:sp>
          <p:nvSpPr>
            <p:cNvPr id="13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292"/>
          <p:cNvGrpSpPr>
            <a:grpSpLocks/>
          </p:cNvGrpSpPr>
          <p:nvPr/>
        </p:nvGrpSpPr>
        <p:grpSpPr bwMode="auto">
          <a:xfrm flipH="1">
            <a:off x="3673478" y="4070909"/>
            <a:ext cx="222250" cy="858838"/>
            <a:chOff x="384" y="816"/>
            <a:chExt cx="140" cy="541"/>
          </a:xfrm>
        </p:grpSpPr>
        <p:sp>
          <p:nvSpPr>
            <p:cNvPr id="12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Freeform 56"/>
          <p:cNvSpPr>
            <a:spLocks/>
          </p:cNvSpPr>
          <p:nvPr/>
        </p:nvSpPr>
        <p:spPr bwMode="auto">
          <a:xfrm flipH="1">
            <a:off x="3544886" y="3850329"/>
            <a:ext cx="108728" cy="1553713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" name="Group 288"/>
          <p:cNvGrpSpPr>
            <a:grpSpLocks/>
          </p:cNvGrpSpPr>
          <p:nvPr/>
        </p:nvGrpSpPr>
        <p:grpSpPr bwMode="auto">
          <a:xfrm>
            <a:off x="3315091" y="4070909"/>
            <a:ext cx="222250" cy="858838"/>
            <a:chOff x="384" y="816"/>
            <a:chExt cx="140" cy="541"/>
          </a:xfrm>
        </p:grpSpPr>
        <p:sp>
          <p:nvSpPr>
            <p:cNvPr id="10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70090"/>
              </p:ext>
            </p:extLst>
          </p:nvPr>
        </p:nvGraphicFramePr>
        <p:xfrm>
          <a:off x="177800" y="165100"/>
          <a:ext cx="6997700" cy="23239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Morning Of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is loaded, muzzle pointed at red plate.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16 metric, 2 NS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3" name="Straight Connector 142"/>
          <p:cNvCxnSpPr>
            <a:cxnSpLocks/>
          </p:cNvCxnSpPr>
          <p:nvPr/>
        </p:nvCxnSpPr>
        <p:spPr>
          <a:xfrm flipH="1">
            <a:off x="2522143" y="5395678"/>
            <a:ext cx="546295" cy="127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</p:cNvCxnSpPr>
          <p:nvPr/>
        </p:nvCxnSpPr>
        <p:spPr>
          <a:xfrm flipV="1">
            <a:off x="1371600" y="6677904"/>
            <a:ext cx="3258938" cy="581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2351394" y="6555953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3059522" y="4182828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99" name="Group 292"/>
          <p:cNvGrpSpPr>
            <a:grpSpLocks/>
          </p:cNvGrpSpPr>
          <p:nvPr/>
        </p:nvGrpSpPr>
        <p:grpSpPr bwMode="auto">
          <a:xfrm flipH="1">
            <a:off x="598489" y="4945342"/>
            <a:ext cx="222250" cy="998538"/>
            <a:chOff x="384" y="816"/>
            <a:chExt cx="140" cy="629"/>
          </a:xfrm>
        </p:grpSpPr>
        <p:sp>
          <p:nvSpPr>
            <p:cNvPr id="100" name="Line 293"/>
            <p:cNvSpPr>
              <a:spLocks noChangeShapeType="1"/>
            </p:cNvSpPr>
            <p:nvPr/>
          </p:nvSpPr>
          <p:spPr bwMode="auto">
            <a:xfrm flipH="1">
              <a:off x="520" y="1197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1" name="Line 294"/>
            <p:cNvSpPr>
              <a:spLocks noChangeShapeType="1"/>
            </p:cNvSpPr>
            <p:nvPr/>
          </p:nvSpPr>
          <p:spPr bwMode="auto">
            <a:xfrm flipH="1">
              <a:off x="391" y="115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12" name="Group 292"/>
          <p:cNvGrpSpPr>
            <a:grpSpLocks/>
          </p:cNvGrpSpPr>
          <p:nvPr/>
        </p:nvGrpSpPr>
        <p:grpSpPr bwMode="auto">
          <a:xfrm flipH="1">
            <a:off x="1546264" y="3572668"/>
            <a:ext cx="222250" cy="858838"/>
            <a:chOff x="384" y="816"/>
            <a:chExt cx="140" cy="541"/>
          </a:xfrm>
        </p:grpSpPr>
        <p:sp>
          <p:nvSpPr>
            <p:cNvPr id="113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" name="Group 292"/>
          <p:cNvGrpSpPr>
            <a:grpSpLocks/>
          </p:cNvGrpSpPr>
          <p:nvPr/>
        </p:nvGrpSpPr>
        <p:grpSpPr bwMode="auto">
          <a:xfrm flipH="1">
            <a:off x="2222540" y="4431506"/>
            <a:ext cx="222250" cy="858838"/>
            <a:chOff x="384" y="816"/>
            <a:chExt cx="140" cy="541"/>
          </a:xfrm>
        </p:grpSpPr>
        <p:sp>
          <p:nvSpPr>
            <p:cNvPr id="11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" name="Freeform 55"/>
          <p:cNvSpPr>
            <a:spLocks/>
          </p:cNvSpPr>
          <p:nvPr/>
        </p:nvSpPr>
        <p:spPr bwMode="auto">
          <a:xfrm flipH="1">
            <a:off x="1558731" y="4222792"/>
            <a:ext cx="955867" cy="227008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" name="Group 29"/>
          <p:cNvGrpSpPr>
            <a:grpSpLocks/>
          </p:cNvGrpSpPr>
          <p:nvPr/>
        </p:nvGrpSpPr>
        <p:grpSpPr bwMode="auto">
          <a:xfrm>
            <a:off x="2370929" y="3247231"/>
            <a:ext cx="287338" cy="790575"/>
            <a:chOff x="528" y="240"/>
            <a:chExt cx="181" cy="498"/>
          </a:xfrm>
        </p:grpSpPr>
        <p:sp>
          <p:nvSpPr>
            <p:cNvPr id="12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" name="Freeform 55"/>
          <p:cNvSpPr>
            <a:spLocks/>
          </p:cNvSpPr>
          <p:nvPr/>
        </p:nvSpPr>
        <p:spPr bwMode="auto">
          <a:xfrm flipH="1">
            <a:off x="4590278" y="3977481"/>
            <a:ext cx="955867" cy="142656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2" name="Group 330"/>
          <p:cNvGrpSpPr>
            <a:grpSpLocks/>
          </p:cNvGrpSpPr>
          <p:nvPr/>
        </p:nvGrpSpPr>
        <p:grpSpPr bwMode="auto">
          <a:xfrm>
            <a:off x="7011987" y="3827297"/>
            <a:ext cx="227013" cy="869950"/>
            <a:chOff x="912" y="1296"/>
            <a:chExt cx="143" cy="548"/>
          </a:xfrm>
        </p:grpSpPr>
        <p:sp>
          <p:nvSpPr>
            <p:cNvPr id="153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5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56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65" name="Straight Connector 164"/>
          <p:cNvCxnSpPr>
            <a:cxnSpLocks/>
          </p:cNvCxnSpPr>
          <p:nvPr/>
        </p:nvCxnSpPr>
        <p:spPr>
          <a:xfrm flipH="1">
            <a:off x="4226914" y="5399860"/>
            <a:ext cx="3633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cxnSpLocks/>
          </p:cNvCxnSpPr>
          <p:nvPr/>
        </p:nvCxnSpPr>
        <p:spPr>
          <a:xfrm flipH="1">
            <a:off x="5555627" y="4751926"/>
            <a:ext cx="458192" cy="23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cxnSpLocks/>
          </p:cNvCxnSpPr>
          <p:nvPr/>
        </p:nvCxnSpPr>
        <p:spPr>
          <a:xfrm flipV="1">
            <a:off x="4629539" y="4771553"/>
            <a:ext cx="1384280" cy="19038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cxnSpLocks/>
          </p:cNvCxnSpPr>
          <p:nvPr/>
        </p:nvCxnSpPr>
        <p:spPr>
          <a:xfrm flipH="1">
            <a:off x="1371600" y="6484723"/>
            <a:ext cx="191216" cy="2513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reeform 295"/>
          <p:cNvSpPr>
            <a:spLocks/>
          </p:cNvSpPr>
          <p:nvPr/>
        </p:nvSpPr>
        <p:spPr bwMode="auto">
          <a:xfrm>
            <a:off x="601460" y="5198269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4" name="Group 292"/>
          <p:cNvGrpSpPr>
            <a:grpSpLocks/>
          </p:cNvGrpSpPr>
          <p:nvPr/>
        </p:nvGrpSpPr>
        <p:grpSpPr bwMode="auto">
          <a:xfrm flipH="1">
            <a:off x="837985" y="4882636"/>
            <a:ext cx="222250" cy="998538"/>
            <a:chOff x="384" y="816"/>
            <a:chExt cx="140" cy="629"/>
          </a:xfrm>
        </p:grpSpPr>
        <p:sp>
          <p:nvSpPr>
            <p:cNvPr id="175" name="Line 293"/>
            <p:cNvSpPr>
              <a:spLocks noChangeShapeType="1"/>
            </p:cNvSpPr>
            <p:nvPr/>
          </p:nvSpPr>
          <p:spPr bwMode="auto">
            <a:xfrm flipH="1">
              <a:off x="520" y="1197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76" name="Line 294"/>
            <p:cNvSpPr>
              <a:spLocks noChangeShapeType="1"/>
            </p:cNvSpPr>
            <p:nvPr/>
          </p:nvSpPr>
          <p:spPr bwMode="auto">
            <a:xfrm flipH="1">
              <a:off x="391" y="115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7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78" name="Freeform 295"/>
          <p:cNvSpPr>
            <a:spLocks/>
          </p:cNvSpPr>
          <p:nvPr/>
        </p:nvSpPr>
        <p:spPr bwMode="auto">
          <a:xfrm>
            <a:off x="840956" y="5135563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3" name="Group 192"/>
          <p:cNvGrpSpPr/>
          <p:nvPr/>
        </p:nvGrpSpPr>
        <p:grpSpPr>
          <a:xfrm>
            <a:off x="3498774" y="5099367"/>
            <a:ext cx="145559" cy="291831"/>
            <a:chOff x="-2209800" y="5901249"/>
            <a:chExt cx="145559" cy="291831"/>
          </a:xfrm>
        </p:grpSpPr>
        <p:sp>
          <p:nvSpPr>
            <p:cNvPr id="194" name="Rectangle 193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6" name="Group 330"/>
          <p:cNvGrpSpPr>
            <a:grpSpLocks/>
          </p:cNvGrpSpPr>
          <p:nvPr/>
        </p:nvGrpSpPr>
        <p:grpSpPr bwMode="auto">
          <a:xfrm>
            <a:off x="6598985" y="3521392"/>
            <a:ext cx="227013" cy="869950"/>
            <a:chOff x="912" y="1296"/>
            <a:chExt cx="143" cy="548"/>
          </a:xfrm>
        </p:grpSpPr>
        <p:sp>
          <p:nvSpPr>
            <p:cNvPr id="237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9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40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87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ＭＳ Ｐゴシック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162</cp:revision>
  <dcterms:created xsi:type="dcterms:W3CDTF">2002-08-21T12:11:08Z</dcterms:created>
  <dcterms:modified xsi:type="dcterms:W3CDTF">2017-05-27T14:10:06Z</dcterms:modified>
  <cp:category>Shooting</cp:category>
</cp:coreProperties>
</file>