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Carlson" initials="MC" lastIdx="4" clrIdx="0">
    <p:extLst>
      <p:ext uri="{19B8F6BF-5375-455C-9EA6-DF929625EA0E}">
        <p15:presenceInfo xmlns:p15="http://schemas.microsoft.com/office/powerpoint/2012/main" userId="0e792f37f0009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94" y="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44"/>
          <p:cNvGrpSpPr>
            <a:grpSpLocks/>
          </p:cNvGrpSpPr>
          <p:nvPr/>
        </p:nvGrpSpPr>
        <p:grpSpPr bwMode="auto">
          <a:xfrm>
            <a:off x="3367970" y="4533630"/>
            <a:ext cx="287338" cy="787400"/>
            <a:chOff x="1756" y="2113"/>
            <a:chExt cx="181" cy="499"/>
          </a:xfrm>
        </p:grpSpPr>
        <p:sp>
          <p:nvSpPr>
            <p:cNvPr id="238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0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1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8" name="Group 288"/>
          <p:cNvGrpSpPr>
            <a:grpSpLocks/>
          </p:cNvGrpSpPr>
          <p:nvPr/>
        </p:nvGrpSpPr>
        <p:grpSpPr bwMode="auto">
          <a:xfrm>
            <a:off x="4056415" y="4573033"/>
            <a:ext cx="222250" cy="858838"/>
            <a:chOff x="384" y="816"/>
            <a:chExt cx="140" cy="541"/>
          </a:xfrm>
        </p:grpSpPr>
        <p:sp>
          <p:nvSpPr>
            <p:cNvPr id="21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2" name="Group 296"/>
          <p:cNvGrpSpPr>
            <a:grpSpLocks/>
          </p:cNvGrpSpPr>
          <p:nvPr/>
        </p:nvGrpSpPr>
        <p:grpSpPr bwMode="auto">
          <a:xfrm>
            <a:off x="4056415" y="4831796"/>
            <a:ext cx="222250" cy="858838"/>
            <a:chOff x="366" y="1371"/>
            <a:chExt cx="140" cy="541"/>
          </a:xfrm>
        </p:grpSpPr>
        <p:sp>
          <p:nvSpPr>
            <p:cNvPr id="223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88"/>
          <p:cNvGrpSpPr>
            <a:grpSpLocks/>
          </p:cNvGrpSpPr>
          <p:nvPr/>
        </p:nvGrpSpPr>
        <p:grpSpPr bwMode="auto">
          <a:xfrm>
            <a:off x="4369458" y="4807297"/>
            <a:ext cx="222250" cy="858838"/>
            <a:chOff x="384" y="816"/>
            <a:chExt cx="140" cy="541"/>
          </a:xfrm>
        </p:grpSpPr>
        <p:sp>
          <p:nvSpPr>
            <p:cNvPr id="2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1" name="Freeform 20"/>
          <p:cNvSpPr>
            <a:spLocks/>
          </p:cNvSpPr>
          <p:nvPr/>
        </p:nvSpPr>
        <p:spPr bwMode="auto">
          <a:xfrm>
            <a:off x="3629087" y="4905984"/>
            <a:ext cx="994163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292"/>
          <p:cNvGrpSpPr>
            <a:grpSpLocks/>
          </p:cNvGrpSpPr>
          <p:nvPr/>
        </p:nvGrpSpPr>
        <p:grpSpPr bwMode="auto">
          <a:xfrm flipH="1">
            <a:off x="2282858" y="4966733"/>
            <a:ext cx="222250" cy="858838"/>
            <a:chOff x="384" y="816"/>
            <a:chExt cx="140" cy="541"/>
          </a:xfrm>
        </p:grpSpPr>
        <p:sp>
          <p:nvSpPr>
            <p:cNvPr id="13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2"/>
          <p:cNvGrpSpPr>
            <a:grpSpLocks/>
          </p:cNvGrpSpPr>
          <p:nvPr/>
        </p:nvGrpSpPr>
        <p:grpSpPr bwMode="auto">
          <a:xfrm flipH="1">
            <a:off x="2028684" y="5484519"/>
            <a:ext cx="222250" cy="858838"/>
            <a:chOff x="384" y="816"/>
            <a:chExt cx="140" cy="541"/>
          </a:xfrm>
        </p:grpSpPr>
        <p:sp>
          <p:nvSpPr>
            <p:cNvPr id="1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" name="Straight Connector 142"/>
          <p:cNvCxnSpPr>
            <a:cxnSpLocks/>
          </p:cNvCxnSpPr>
          <p:nvPr/>
        </p:nvCxnSpPr>
        <p:spPr>
          <a:xfrm flipH="1">
            <a:off x="2518988" y="7824786"/>
            <a:ext cx="134317" cy="379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10404" y="7138986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93921"/>
              </p:ext>
            </p:extLst>
          </p:nvPr>
        </p:nvGraphicFramePr>
        <p:xfrm>
          <a:off x="177800" y="165100"/>
          <a:ext cx="6997700" cy="26105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Clip-on Tie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toes touching X’s. Gun is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15 metric, 3 NS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480120" y="792654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02" name="Group 288"/>
          <p:cNvGrpSpPr>
            <a:grpSpLocks/>
          </p:cNvGrpSpPr>
          <p:nvPr/>
        </p:nvGrpSpPr>
        <p:grpSpPr bwMode="auto">
          <a:xfrm>
            <a:off x="4944390" y="6146507"/>
            <a:ext cx="222250" cy="858838"/>
            <a:chOff x="384" y="816"/>
            <a:chExt cx="140" cy="541"/>
          </a:xfrm>
        </p:grpSpPr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380"/>
          <p:cNvGrpSpPr>
            <a:grpSpLocks/>
          </p:cNvGrpSpPr>
          <p:nvPr/>
        </p:nvGrpSpPr>
        <p:grpSpPr bwMode="auto">
          <a:xfrm>
            <a:off x="1576979" y="7138986"/>
            <a:ext cx="228600" cy="862013"/>
            <a:chOff x="1680" y="768"/>
            <a:chExt cx="144" cy="543"/>
          </a:xfrm>
        </p:grpSpPr>
        <p:sp>
          <p:nvSpPr>
            <p:cNvPr id="7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380"/>
          <p:cNvGrpSpPr>
            <a:grpSpLocks/>
          </p:cNvGrpSpPr>
          <p:nvPr/>
        </p:nvGrpSpPr>
        <p:grpSpPr bwMode="auto">
          <a:xfrm>
            <a:off x="1870666" y="6940097"/>
            <a:ext cx="228600" cy="862013"/>
            <a:chOff x="1680" y="768"/>
            <a:chExt cx="144" cy="543"/>
          </a:xfrm>
        </p:grpSpPr>
        <p:sp>
          <p:nvSpPr>
            <p:cNvPr id="85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8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58" name="Straight Connector 157"/>
          <p:cNvCxnSpPr>
            <a:cxnSpLocks/>
          </p:cNvCxnSpPr>
          <p:nvPr/>
        </p:nvCxnSpPr>
        <p:spPr>
          <a:xfrm flipH="1">
            <a:off x="2996205" y="5714954"/>
            <a:ext cx="84249" cy="14356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cxnSpLocks/>
          </p:cNvCxnSpPr>
          <p:nvPr/>
        </p:nvCxnSpPr>
        <p:spPr>
          <a:xfrm>
            <a:off x="3497809" y="5708197"/>
            <a:ext cx="301077" cy="12971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44"/>
          <p:cNvGrpSpPr>
            <a:grpSpLocks/>
          </p:cNvGrpSpPr>
          <p:nvPr/>
        </p:nvGrpSpPr>
        <p:grpSpPr bwMode="auto">
          <a:xfrm>
            <a:off x="2852535" y="4533630"/>
            <a:ext cx="287338" cy="787400"/>
            <a:chOff x="1756" y="2113"/>
            <a:chExt cx="181" cy="499"/>
          </a:xfrm>
        </p:grpSpPr>
        <p:sp>
          <p:nvSpPr>
            <p:cNvPr id="168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0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71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74" name="Straight Connector 173"/>
          <p:cNvCxnSpPr>
            <a:cxnSpLocks/>
          </p:cNvCxnSpPr>
          <p:nvPr/>
        </p:nvCxnSpPr>
        <p:spPr>
          <a:xfrm flipH="1">
            <a:off x="3089008" y="5708197"/>
            <a:ext cx="400976" cy="67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cxnSpLocks/>
          </p:cNvCxnSpPr>
          <p:nvPr/>
        </p:nvCxnSpPr>
        <p:spPr>
          <a:xfrm flipV="1">
            <a:off x="2510528" y="8014696"/>
            <a:ext cx="2454480" cy="1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cxnSpLocks/>
          </p:cNvCxnSpPr>
          <p:nvPr/>
        </p:nvCxnSpPr>
        <p:spPr>
          <a:xfrm>
            <a:off x="4689794" y="7734055"/>
            <a:ext cx="251511" cy="2669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6" name="Group 288"/>
          <p:cNvGrpSpPr>
            <a:grpSpLocks/>
          </p:cNvGrpSpPr>
          <p:nvPr/>
        </p:nvGrpSpPr>
        <p:grpSpPr bwMode="auto">
          <a:xfrm>
            <a:off x="4314280" y="5335827"/>
            <a:ext cx="222250" cy="858838"/>
            <a:chOff x="384" y="816"/>
            <a:chExt cx="140" cy="541"/>
          </a:xfrm>
        </p:grpSpPr>
        <p:sp>
          <p:nvSpPr>
            <p:cNvPr id="18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88"/>
          <p:cNvGrpSpPr>
            <a:grpSpLocks/>
          </p:cNvGrpSpPr>
          <p:nvPr/>
        </p:nvGrpSpPr>
        <p:grpSpPr bwMode="auto">
          <a:xfrm>
            <a:off x="4391685" y="5603167"/>
            <a:ext cx="222250" cy="858838"/>
            <a:chOff x="384" y="816"/>
            <a:chExt cx="140" cy="541"/>
          </a:xfrm>
        </p:grpSpPr>
        <p:sp>
          <p:nvSpPr>
            <p:cNvPr id="21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" name="Freeform 55"/>
          <p:cNvSpPr>
            <a:spLocks/>
          </p:cNvSpPr>
          <p:nvPr/>
        </p:nvSpPr>
        <p:spPr bwMode="auto">
          <a:xfrm flipH="1">
            <a:off x="4106072" y="5973209"/>
            <a:ext cx="517175" cy="143202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55"/>
          <p:cNvSpPr>
            <a:spLocks/>
          </p:cNvSpPr>
          <p:nvPr/>
        </p:nvSpPr>
        <p:spPr bwMode="auto">
          <a:xfrm>
            <a:off x="3810000" y="6019800"/>
            <a:ext cx="563547" cy="174852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0" name="Group 29"/>
          <p:cNvGrpSpPr>
            <a:grpSpLocks/>
          </p:cNvGrpSpPr>
          <p:nvPr/>
        </p:nvGrpSpPr>
        <p:grpSpPr bwMode="auto">
          <a:xfrm>
            <a:off x="4658681" y="5098757"/>
            <a:ext cx="287338" cy="790575"/>
            <a:chOff x="528" y="240"/>
            <a:chExt cx="181" cy="498"/>
          </a:xfrm>
        </p:grpSpPr>
        <p:sp>
          <p:nvSpPr>
            <p:cNvPr id="2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4" name="Group 13"/>
          <p:cNvGrpSpPr>
            <a:grpSpLocks/>
          </p:cNvGrpSpPr>
          <p:nvPr/>
        </p:nvGrpSpPr>
        <p:grpSpPr bwMode="auto">
          <a:xfrm>
            <a:off x="3063410" y="4416926"/>
            <a:ext cx="393700" cy="1271588"/>
            <a:chOff x="2496" y="4380"/>
            <a:chExt cx="236" cy="690"/>
          </a:xfrm>
        </p:grpSpPr>
        <p:sp>
          <p:nvSpPr>
            <p:cNvPr id="23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187614" y="5407907"/>
            <a:ext cx="145559" cy="291831"/>
            <a:chOff x="-2209800" y="5901249"/>
            <a:chExt cx="145559" cy="291831"/>
          </a:xfrm>
        </p:grpSpPr>
        <p:sp>
          <p:nvSpPr>
            <p:cNvPr id="155" name="Rectangle 154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57577" y="5929653"/>
            <a:ext cx="341474" cy="858838"/>
            <a:chOff x="1657577" y="5929653"/>
            <a:chExt cx="341474" cy="858838"/>
          </a:xfrm>
        </p:grpSpPr>
        <p:grpSp>
          <p:nvGrpSpPr>
            <p:cNvPr id="94" name="Group 292"/>
            <p:cNvGrpSpPr>
              <a:grpSpLocks/>
            </p:cNvGrpSpPr>
            <p:nvPr/>
          </p:nvGrpSpPr>
          <p:grpSpPr bwMode="auto">
            <a:xfrm flipH="1">
              <a:off x="1776801" y="5929653"/>
              <a:ext cx="222250" cy="858838"/>
              <a:chOff x="384" y="816"/>
              <a:chExt cx="140" cy="541"/>
            </a:xfrm>
          </p:grpSpPr>
          <p:sp>
            <p:nvSpPr>
              <p:cNvPr id="95" name="Line 293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294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Freeform 295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2" name="Freeform 317"/>
            <p:cNvSpPr>
              <a:spLocks/>
            </p:cNvSpPr>
            <p:nvPr/>
          </p:nvSpPr>
          <p:spPr bwMode="auto">
            <a:xfrm>
              <a:off x="1657577" y="598600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29241" y="6631668"/>
            <a:ext cx="477448" cy="939448"/>
            <a:chOff x="5960758" y="6134340"/>
            <a:chExt cx="477448" cy="939448"/>
          </a:xfrm>
        </p:grpSpPr>
        <p:grpSp>
          <p:nvGrpSpPr>
            <p:cNvPr id="178" name="Group 288"/>
            <p:cNvGrpSpPr>
              <a:grpSpLocks/>
            </p:cNvGrpSpPr>
            <p:nvPr/>
          </p:nvGrpSpPr>
          <p:grpSpPr bwMode="auto">
            <a:xfrm>
              <a:off x="6215956" y="6214950"/>
              <a:ext cx="222250" cy="858838"/>
              <a:chOff x="384" y="816"/>
              <a:chExt cx="140" cy="541"/>
            </a:xfrm>
          </p:grpSpPr>
          <p:sp>
            <p:nvSpPr>
              <p:cNvPr id="179" name="Line 28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29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29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7 h 375"/>
                  <a:gd name="T6" fmla="*/ 2 w 173"/>
                  <a:gd name="T7" fmla="*/ 39 h 375"/>
                  <a:gd name="T8" fmla="*/ 2 w 173"/>
                  <a:gd name="T9" fmla="*/ 47 h 375"/>
                  <a:gd name="T10" fmla="*/ 2 w 173"/>
                  <a:gd name="T11" fmla="*/ 145 h 375"/>
                  <a:gd name="T12" fmla="*/ 2 w 173"/>
                  <a:gd name="T13" fmla="*/ 179 h 375"/>
                  <a:gd name="T14" fmla="*/ 2 w 173"/>
                  <a:gd name="T15" fmla="*/ 196 h 375"/>
                  <a:gd name="T16" fmla="*/ 0 w 173"/>
                  <a:gd name="T17" fmla="*/ 165 h 375"/>
                  <a:gd name="T18" fmla="*/ 0 w 173"/>
                  <a:gd name="T19" fmla="*/ 67 h 375"/>
                  <a:gd name="T20" fmla="*/ 2 w 173"/>
                  <a:gd name="T21" fmla="*/ 49 h 375"/>
                  <a:gd name="T22" fmla="*/ 2 w 173"/>
                  <a:gd name="T23" fmla="*/ 46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960758" y="6134340"/>
              <a:ext cx="355406" cy="858838"/>
              <a:chOff x="5790008" y="5775411"/>
              <a:chExt cx="355406" cy="858838"/>
            </a:xfrm>
          </p:grpSpPr>
          <p:grpSp>
            <p:nvGrpSpPr>
              <p:cNvPr id="226" name="Group 288"/>
              <p:cNvGrpSpPr>
                <a:grpSpLocks/>
              </p:cNvGrpSpPr>
              <p:nvPr/>
            </p:nvGrpSpPr>
            <p:grpSpPr bwMode="auto">
              <a:xfrm>
                <a:off x="5790008" y="5775411"/>
                <a:ext cx="222250" cy="858838"/>
                <a:chOff x="384" y="816"/>
                <a:chExt cx="140" cy="541"/>
              </a:xfrm>
            </p:grpSpPr>
            <p:sp>
              <p:nvSpPr>
                <p:cNvPr id="227" name="Line 289"/>
                <p:cNvSpPr>
                  <a:spLocks noChangeShapeType="1"/>
                </p:cNvSpPr>
                <p:nvPr/>
              </p:nvSpPr>
              <p:spPr bwMode="auto">
                <a:xfrm flipH="1">
                  <a:off x="520" y="1109"/>
                  <a:ext cx="0" cy="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8" name="Line 290"/>
                <p:cNvSpPr>
                  <a:spLocks noChangeShapeType="1"/>
                </p:cNvSpPr>
                <p:nvPr/>
              </p:nvSpPr>
              <p:spPr bwMode="auto">
                <a:xfrm flipH="1">
                  <a:off x="391" y="1071"/>
                  <a:ext cx="0" cy="2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9" name="Freeform 291"/>
                <p:cNvSpPr>
                  <a:spLocks/>
                </p:cNvSpPr>
                <p:nvPr/>
              </p:nvSpPr>
              <p:spPr bwMode="auto">
                <a:xfrm flipH="1">
                  <a:off x="384" y="816"/>
                  <a:ext cx="140" cy="364"/>
                </a:xfrm>
                <a:custGeom>
                  <a:avLst/>
                  <a:gdLst>
                    <a:gd name="T0" fmla="*/ 2 w 173"/>
                    <a:gd name="T1" fmla="*/ 15 h 375"/>
                    <a:gd name="T2" fmla="*/ 2 w 173"/>
                    <a:gd name="T3" fmla="*/ 0 h 375"/>
                    <a:gd name="T4" fmla="*/ 2 w 173"/>
                    <a:gd name="T5" fmla="*/ 37 h 375"/>
                    <a:gd name="T6" fmla="*/ 2 w 173"/>
                    <a:gd name="T7" fmla="*/ 39 h 375"/>
                    <a:gd name="T8" fmla="*/ 2 w 173"/>
                    <a:gd name="T9" fmla="*/ 47 h 375"/>
                    <a:gd name="T10" fmla="*/ 2 w 173"/>
                    <a:gd name="T11" fmla="*/ 145 h 375"/>
                    <a:gd name="T12" fmla="*/ 2 w 173"/>
                    <a:gd name="T13" fmla="*/ 179 h 375"/>
                    <a:gd name="T14" fmla="*/ 2 w 173"/>
                    <a:gd name="T15" fmla="*/ 196 h 375"/>
                    <a:gd name="T16" fmla="*/ 0 w 173"/>
                    <a:gd name="T17" fmla="*/ 165 h 375"/>
                    <a:gd name="T18" fmla="*/ 0 w 173"/>
                    <a:gd name="T19" fmla="*/ 67 h 375"/>
                    <a:gd name="T20" fmla="*/ 2 w 173"/>
                    <a:gd name="T21" fmla="*/ 49 h 375"/>
                    <a:gd name="T22" fmla="*/ 2 w 173"/>
                    <a:gd name="T23" fmla="*/ 46 h 375"/>
                    <a:gd name="T24" fmla="*/ 2 w 173"/>
                    <a:gd name="T25" fmla="*/ 15 h 37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3"/>
                    <a:gd name="T40" fmla="*/ 0 h 375"/>
                    <a:gd name="T41" fmla="*/ 173 w 173"/>
                    <a:gd name="T42" fmla="*/ 375 h 37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3" h="375">
                      <a:moveTo>
                        <a:pt x="63" y="15"/>
                      </a:moveTo>
                      <a:lnTo>
                        <a:pt x="126" y="0"/>
                      </a:lnTo>
                      <a:lnTo>
                        <a:pt x="126" y="67"/>
                      </a:lnTo>
                      <a:lnTo>
                        <a:pt x="151" y="71"/>
                      </a:lnTo>
                      <a:lnTo>
                        <a:pt x="173" y="88"/>
                      </a:lnTo>
                      <a:lnTo>
                        <a:pt x="173" y="279"/>
                      </a:lnTo>
                      <a:lnTo>
                        <a:pt x="148" y="343"/>
                      </a:lnTo>
                      <a:lnTo>
                        <a:pt x="40" y="375"/>
                      </a:lnTo>
                      <a:lnTo>
                        <a:pt x="0" y="318"/>
                      </a:lnTo>
                      <a:lnTo>
                        <a:pt x="0" y="127"/>
                      </a:lnTo>
                      <a:lnTo>
                        <a:pt x="29" y="96"/>
                      </a:lnTo>
                      <a:lnTo>
                        <a:pt x="61" y="85"/>
                      </a:lnTo>
                      <a:lnTo>
                        <a:pt x="62" y="15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1" name="Freeform 299"/>
              <p:cNvSpPr>
                <a:spLocks/>
              </p:cNvSpPr>
              <p:nvPr/>
            </p:nvSpPr>
            <p:spPr bwMode="auto">
              <a:xfrm flipH="1">
                <a:off x="5923164" y="5825571"/>
                <a:ext cx="222250" cy="577850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" name="Freeform 20"/>
          <p:cNvSpPr>
            <a:spLocks/>
          </p:cNvSpPr>
          <p:nvPr/>
        </p:nvSpPr>
        <p:spPr bwMode="auto">
          <a:xfrm>
            <a:off x="4689794" y="6550817"/>
            <a:ext cx="978171" cy="1185863"/>
          </a:xfrm>
          <a:custGeom>
            <a:avLst/>
            <a:gdLst>
              <a:gd name="T0" fmla="*/ 0 w 240"/>
              <a:gd name="T1" fmla="*/ 2147483646 h 1008"/>
              <a:gd name="T2" fmla="*/ 0 w 240"/>
              <a:gd name="T3" fmla="*/ 0 h 1008"/>
              <a:gd name="T4" fmla="*/ 2147483646 w 240"/>
              <a:gd name="T5" fmla="*/ 2147483646 h 1008"/>
              <a:gd name="T6" fmla="*/ 2147483646 w 240"/>
              <a:gd name="T7" fmla="*/ 2147483646 h 1008"/>
              <a:gd name="T8" fmla="*/ 0 w 240"/>
              <a:gd name="T9" fmla="*/ 2147483646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96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174</cp:revision>
  <dcterms:created xsi:type="dcterms:W3CDTF">2002-08-21T12:11:08Z</dcterms:created>
  <dcterms:modified xsi:type="dcterms:W3CDTF">2017-05-26T03:36:29Z</dcterms:modified>
  <cp:category>Shooting</cp:category>
</cp:coreProperties>
</file>