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30"/>
          <p:cNvGrpSpPr>
            <a:grpSpLocks/>
          </p:cNvGrpSpPr>
          <p:nvPr/>
        </p:nvGrpSpPr>
        <p:grpSpPr bwMode="auto">
          <a:xfrm>
            <a:off x="3743295" y="4000596"/>
            <a:ext cx="227013" cy="869950"/>
            <a:chOff x="912" y="1296"/>
            <a:chExt cx="143" cy="548"/>
          </a:xfrm>
        </p:grpSpPr>
        <p:sp>
          <p:nvSpPr>
            <p:cNvPr id="19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9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6" name="Group 29"/>
          <p:cNvGrpSpPr>
            <a:grpSpLocks/>
          </p:cNvGrpSpPr>
          <p:nvPr/>
        </p:nvGrpSpPr>
        <p:grpSpPr bwMode="auto">
          <a:xfrm>
            <a:off x="3044924" y="3968343"/>
            <a:ext cx="287338" cy="790575"/>
            <a:chOff x="528" y="240"/>
            <a:chExt cx="181" cy="498"/>
          </a:xfrm>
        </p:grpSpPr>
        <p:sp>
          <p:nvSpPr>
            <p:cNvPr id="1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8" name="Straight Connector 147"/>
          <p:cNvCxnSpPr>
            <a:cxnSpLocks/>
          </p:cNvCxnSpPr>
          <p:nvPr/>
        </p:nvCxnSpPr>
        <p:spPr>
          <a:xfrm>
            <a:off x="791818" y="6759677"/>
            <a:ext cx="5505557" cy="174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491"/>
          <p:cNvGrpSpPr>
            <a:grpSpLocks/>
          </p:cNvGrpSpPr>
          <p:nvPr/>
        </p:nvGrpSpPr>
        <p:grpSpPr bwMode="auto">
          <a:xfrm flipH="1">
            <a:off x="641807" y="4313312"/>
            <a:ext cx="198438" cy="984250"/>
            <a:chOff x="1799" y="2184"/>
            <a:chExt cx="125" cy="620"/>
          </a:xfrm>
        </p:grpSpPr>
        <p:grpSp>
          <p:nvGrpSpPr>
            <p:cNvPr id="118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23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20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29"/>
          <p:cNvGrpSpPr>
            <a:grpSpLocks/>
          </p:cNvGrpSpPr>
          <p:nvPr/>
        </p:nvGrpSpPr>
        <p:grpSpPr bwMode="auto">
          <a:xfrm>
            <a:off x="5640529" y="4212331"/>
            <a:ext cx="287338" cy="790575"/>
            <a:chOff x="528" y="240"/>
            <a:chExt cx="181" cy="498"/>
          </a:xfrm>
        </p:grpSpPr>
        <p:sp>
          <p:nvSpPr>
            <p:cNvPr id="12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29"/>
          <p:cNvGrpSpPr>
            <a:grpSpLocks/>
          </p:cNvGrpSpPr>
          <p:nvPr/>
        </p:nvGrpSpPr>
        <p:grpSpPr bwMode="auto">
          <a:xfrm>
            <a:off x="5332007" y="4207495"/>
            <a:ext cx="287338" cy="790575"/>
            <a:chOff x="528" y="240"/>
            <a:chExt cx="181" cy="498"/>
          </a:xfrm>
        </p:grpSpPr>
        <p:sp>
          <p:nvSpPr>
            <p:cNvPr id="13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92"/>
          <p:cNvGrpSpPr>
            <a:grpSpLocks/>
          </p:cNvGrpSpPr>
          <p:nvPr/>
        </p:nvGrpSpPr>
        <p:grpSpPr bwMode="auto">
          <a:xfrm flipH="1">
            <a:off x="5095570" y="4832424"/>
            <a:ext cx="222250" cy="858838"/>
            <a:chOff x="384" y="816"/>
            <a:chExt cx="140" cy="541"/>
          </a:xfrm>
        </p:grpSpPr>
        <p:sp>
          <p:nvSpPr>
            <p:cNvPr id="13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45182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Last Minute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metric, 3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6352617" y="7999687"/>
            <a:ext cx="914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6562445" y="7829824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72" y="3490684"/>
            <a:ext cx="1066800" cy="221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72" y="4014147"/>
            <a:ext cx="1066800" cy="21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https://img.clipartfest.com/6a016dfbf34c274ab3b2cde707164c75_fence-cartoon-fence-clipart_600-365.png">
            <a:extLst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1" y="4901233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https://img.clipartfest.com/6a016dfbf34c274ab3b2cde707164c75_fence-cartoon-fence-clipart_600-365.png">
            <a:extLst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5338106"/>
            <a:ext cx="1140872" cy="87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https://img.clipartfest.com/25fc6a7d911f8fc9ac8d23fd92656215_cartoon-tree-clip-art-cartoon-trees-clipart_2856-4000.png">
            <a:extLst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95" y="6770911"/>
            <a:ext cx="914400" cy="18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6218794" y="4864237"/>
            <a:ext cx="287338" cy="790575"/>
            <a:chOff x="528" y="240"/>
            <a:chExt cx="181" cy="498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9"/>
          <p:cNvGrpSpPr>
            <a:grpSpLocks/>
          </p:cNvGrpSpPr>
          <p:nvPr/>
        </p:nvGrpSpPr>
        <p:grpSpPr bwMode="auto">
          <a:xfrm>
            <a:off x="6522479" y="4864238"/>
            <a:ext cx="287338" cy="790575"/>
            <a:chOff x="528" y="240"/>
            <a:chExt cx="181" cy="498"/>
          </a:xfrm>
        </p:grpSpPr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" name="Freeform 55"/>
          <p:cNvSpPr>
            <a:spLocks/>
          </p:cNvSpPr>
          <p:nvPr/>
        </p:nvSpPr>
        <p:spPr bwMode="auto">
          <a:xfrm>
            <a:off x="6218794" y="4901233"/>
            <a:ext cx="7858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317527" y="4667958"/>
            <a:ext cx="287338" cy="581025"/>
            <a:chOff x="528" y="240"/>
            <a:chExt cx="181" cy="366"/>
          </a:xfrm>
        </p:grpSpPr>
        <p:sp>
          <p:nvSpPr>
            <p:cNvPr id="109" name="Line 30"/>
            <p:cNvSpPr>
              <a:spLocks noChangeShapeType="1"/>
            </p:cNvSpPr>
            <p:nvPr/>
          </p:nvSpPr>
          <p:spPr bwMode="auto">
            <a:xfrm>
              <a:off x="535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701" y="353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2"/>
          <p:cNvGrpSpPr>
            <a:grpSpLocks/>
          </p:cNvGrpSpPr>
          <p:nvPr/>
        </p:nvGrpSpPr>
        <p:grpSpPr bwMode="auto">
          <a:xfrm flipH="1">
            <a:off x="1931919" y="4729236"/>
            <a:ext cx="222250" cy="858838"/>
            <a:chOff x="384" y="816"/>
            <a:chExt cx="140" cy="541"/>
          </a:xfrm>
        </p:grpSpPr>
        <p:sp>
          <p:nvSpPr>
            <p:cNvPr id="11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88"/>
          <p:cNvGrpSpPr>
            <a:grpSpLocks/>
          </p:cNvGrpSpPr>
          <p:nvPr/>
        </p:nvGrpSpPr>
        <p:grpSpPr bwMode="auto">
          <a:xfrm>
            <a:off x="5953168" y="4709145"/>
            <a:ext cx="222250" cy="858838"/>
            <a:chOff x="384" y="816"/>
            <a:chExt cx="140" cy="541"/>
          </a:xfrm>
        </p:grpSpPr>
        <p:sp>
          <p:nvSpPr>
            <p:cNvPr id="13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Freeform 55"/>
          <p:cNvSpPr>
            <a:spLocks/>
          </p:cNvSpPr>
          <p:nvPr/>
        </p:nvSpPr>
        <p:spPr bwMode="auto">
          <a:xfrm flipH="1">
            <a:off x="2972015" y="4313227"/>
            <a:ext cx="234497" cy="136525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2" name="Straight Connector 141"/>
          <p:cNvCxnSpPr>
            <a:cxnSpLocks/>
          </p:cNvCxnSpPr>
          <p:nvPr/>
        </p:nvCxnSpPr>
        <p:spPr>
          <a:xfrm>
            <a:off x="741026" y="6096000"/>
            <a:ext cx="3379886" cy="1145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cxnSpLocks/>
          </p:cNvCxnSpPr>
          <p:nvPr/>
        </p:nvCxnSpPr>
        <p:spPr>
          <a:xfrm>
            <a:off x="743369" y="6096610"/>
            <a:ext cx="36923" cy="663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cxnSpLocks/>
          </p:cNvCxnSpPr>
          <p:nvPr/>
        </p:nvCxnSpPr>
        <p:spPr>
          <a:xfrm>
            <a:off x="5148262" y="6207883"/>
            <a:ext cx="2090738" cy="3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cxnSpLocks/>
          </p:cNvCxnSpPr>
          <p:nvPr/>
        </p:nvCxnSpPr>
        <p:spPr>
          <a:xfrm flipH="1" flipV="1">
            <a:off x="7239000" y="6245967"/>
            <a:ext cx="28017" cy="17408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cxnSpLocks/>
          </p:cNvCxnSpPr>
          <p:nvPr/>
        </p:nvCxnSpPr>
        <p:spPr>
          <a:xfrm flipH="1" flipV="1">
            <a:off x="6284000" y="6934201"/>
            <a:ext cx="78463" cy="1065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3929315" y="4409705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4"/>
          <p:cNvGrpSpPr>
            <a:grpSpLocks/>
          </p:cNvGrpSpPr>
          <p:nvPr/>
        </p:nvGrpSpPr>
        <p:grpSpPr bwMode="auto">
          <a:xfrm>
            <a:off x="2220033" y="4124668"/>
            <a:ext cx="288925" cy="787400"/>
            <a:chOff x="1247" y="2496"/>
            <a:chExt cx="182" cy="496"/>
          </a:xfrm>
        </p:grpSpPr>
        <p:sp>
          <p:nvSpPr>
            <p:cNvPr id="169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2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74" name="Group 164"/>
          <p:cNvGrpSpPr>
            <a:grpSpLocks/>
          </p:cNvGrpSpPr>
          <p:nvPr/>
        </p:nvGrpSpPr>
        <p:grpSpPr bwMode="auto">
          <a:xfrm>
            <a:off x="2573526" y="4076837"/>
            <a:ext cx="288925" cy="787400"/>
            <a:chOff x="1247" y="2496"/>
            <a:chExt cx="182" cy="496"/>
          </a:xfrm>
        </p:grpSpPr>
        <p:sp>
          <p:nvSpPr>
            <p:cNvPr id="17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78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" name="Group 164"/>
          <p:cNvGrpSpPr>
            <a:grpSpLocks/>
          </p:cNvGrpSpPr>
          <p:nvPr/>
        </p:nvGrpSpPr>
        <p:grpSpPr bwMode="auto">
          <a:xfrm>
            <a:off x="3410994" y="3971519"/>
            <a:ext cx="288925" cy="787400"/>
            <a:chOff x="1247" y="2496"/>
            <a:chExt cx="182" cy="496"/>
          </a:xfrm>
        </p:grpSpPr>
        <p:sp>
          <p:nvSpPr>
            <p:cNvPr id="18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" name="Freeform 36"/>
          <p:cNvSpPr>
            <a:spLocks/>
          </p:cNvSpPr>
          <p:nvPr/>
        </p:nvSpPr>
        <p:spPr bwMode="auto">
          <a:xfrm>
            <a:off x="161579" y="46687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36"/>
          <p:cNvSpPr>
            <a:spLocks/>
          </p:cNvSpPr>
          <p:nvPr/>
        </p:nvSpPr>
        <p:spPr bwMode="auto">
          <a:xfrm>
            <a:off x="5485201" y="422032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317"/>
          <p:cNvSpPr>
            <a:spLocks/>
          </p:cNvSpPr>
          <p:nvPr/>
        </p:nvSpPr>
        <p:spPr bwMode="auto">
          <a:xfrm>
            <a:off x="1943493" y="495465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6460812" y="5443660"/>
            <a:ext cx="145559" cy="291831"/>
            <a:chOff x="-2209800" y="5901249"/>
            <a:chExt cx="145559" cy="291831"/>
          </a:xfrm>
        </p:grpSpPr>
        <p:sp>
          <p:nvSpPr>
            <p:cNvPr id="204" name="Rectangle 203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2017-05-27T14:09:43Z</dcterms:modified>
  <cp:category>Shooting</cp:category>
</cp:coreProperties>
</file>