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1" r:id="rId7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066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1B6642-4515-264F-B05C-1D67296D44D2}" type="datetimeFigureOut">
              <a:rPr lang="en-US"/>
              <a:pPr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685800"/>
            <a:ext cx="2613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FD2887-30DD-E549-9E9B-D5113E02B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0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236FC-DC42-5041-9FB2-E98427C9A51E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9076C7-8321-5345-B9FA-5499B19D955C}" type="slidenum">
              <a:rPr lang="en-US"/>
              <a:pPr eaLnBrk="1" hangingPunct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5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4085E9-0AC7-7C41-ADFA-F150031F10E3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A9839-2DAC-3843-A6C9-0C03D2240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9062A-3DA6-A548-8EAE-6304CFE180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BC37D-8685-D74D-991F-7A363FD18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53710-D406-CC4F-BF08-A8E07CCA20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BA6A1-D50F-7445-9693-0AFCF5E6A6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E707B-3DC1-7145-B63C-882CE6809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839A6-D619-B446-BB86-8FC7BA4340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80A85-5FF7-BD46-B5F7-C086BACE6F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2163A-B7F7-DA4B-B6E7-0202A835D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94CFE-84A4-2644-AC28-898DCD6CA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80C93-4495-944A-B763-5B56C7B542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F9F27A83-6A40-9044-AD85-06FD6E5438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Quad Arrow 22"/>
          <p:cNvSpPr/>
          <p:nvPr/>
        </p:nvSpPr>
        <p:spPr>
          <a:xfrm>
            <a:off x="3629695" y="9207361"/>
            <a:ext cx="208209" cy="224403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Quad Arrow 193"/>
          <p:cNvSpPr/>
          <p:nvPr/>
        </p:nvSpPr>
        <p:spPr>
          <a:xfrm>
            <a:off x="3940228" y="9207360"/>
            <a:ext cx="208209" cy="224403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387"/>
          <p:cNvGrpSpPr>
            <a:grpSpLocks/>
          </p:cNvGrpSpPr>
          <p:nvPr/>
        </p:nvGrpSpPr>
        <p:grpSpPr bwMode="auto">
          <a:xfrm flipH="1">
            <a:off x="4798003" y="4802187"/>
            <a:ext cx="228600" cy="862013"/>
            <a:chOff x="1680" y="768"/>
            <a:chExt cx="144" cy="543"/>
          </a:xfrm>
        </p:grpSpPr>
        <p:sp>
          <p:nvSpPr>
            <p:cNvPr id="168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0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71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" name="Group 380"/>
          <p:cNvGrpSpPr>
            <a:grpSpLocks/>
          </p:cNvGrpSpPr>
          <p:nvPr/>
        </p:nvGrpSpPr>
        <p:grpSpPr bwMode="auto">
          <a:xfrm>
            <a:off x="2373664" y="4802187"/>
            <a:ext cx="228600" cy="862013"/>
            <a:chOff x="1680" y="768"/>
            <a:chExt cx="144" cy="543"/>
          </a:xfrm>
        </p:grpSpPr>
        <p:sp>
          <p:nvSpPr>
            <p:cNvPr id="175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78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9" name="Freeform 41"/>
          <p:cNvSpPr>
            <a:spLocks noChangeAspect="1" noEditPoints="1"/>
          </p:cNvSpPr>
          <p:nvPr/>
        </p:nvSpPr>
        <p:spPr bwMode="auto">
          <a:xfrm>
            <a:off x="1295400" y="6934200"/>
            <a:ext cx="5105399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2" name="Group 336"/>
          <p:cNvGrpSpPr>
            <a:grpSpLocks/>
          </p:cNvGrpSpPr>
          <p:nvPr/>
        </p:nvGrpSpPr>
        <p:grpSpPr bwMode="auto">
          <a:xfrm>
            <a:off x="5267875" y="6333958"/>
            <a:ext cx="227013" cy="869950"/>
            <a:chOff x="1104" y="768"/>
            <a:chExt cx="143" cy="548"/>
          </a:xfrm>
        </p:grpSpPr>
        <p:sp>
          <p:nvSpPr>
            <p:cNvPr id="183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5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86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27184"/>
              </p:ext>
            </p:extLst>
          </p:nvPr>
        </p:nvGraphicFramePr>
        <p:xfrm>
          <a:off x="152400" y="152399"/>
          <a:ext cx="7010400" cy="3644951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647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Renton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USPSA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Bay 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Texas What!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Designer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Alan Feucht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5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7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START POSITION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: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Facing downrange outside shooting area, toes touching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per ready condition 8.1, 8.2.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STRINGS:   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1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SCORING:   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21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Rds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, 105 Pts, Comstock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TARGETS:	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4 Metric, 0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non threat,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13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Steel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SCORED HITS: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Best 2 per target, steel must fall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START-STOP: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Audible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RULES:	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Current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USPSA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Rulebook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8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STAGE PROCEDURE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: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At the start signal engage all targets as they become visible within the shooting area.  Steel must fall to be scored.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"/>
            <a:ext cx="1257300" cy="1209675"/>
          </a:xfrm>
          <a:prstGeom prst="rect">
            <a:avLst/>
          </a:prstGeom>
        </p:spPr>
      </p:pic>
      <p:sp>
        <p:nvSpPr>
          <p:cNvPr id="47" name="Freeform 37"/>
          <p:cNvSpPr>
            <a:spLocks noEditPoints="1"/>
          </p:cNvSpPr>
          <p:nvPr/>
        </p:nvSpPr>
        <p:spPr bwMode="auto">
          <a:xfrm>
            <a:off x="1649414" y="449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37"/>
          <p:cNvSpPr>
            <a:spLocks noEditPoints="1"/>
          </p:cNvSpPr>
          <p:nvPr/>
        </p:nvSpPr>
        <p:spPr bwMode="auto">
          <a:xfrm flipH="1">
            <a:off x="4991098" y="4572000"/>
            <a:ext cx="838201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53"/>
          <p:cNvSpPr>
            <a:spLocks/>
          </p:cNvSpPr>
          <p:nvPr/>
        </p:nvSpPr>
        <p:spPr bwMode="auto">
          <a:xfrm flipH="1">
            <a:off x="2220913" y="5715000"/>
            <a:ext cx="979487" cy="2840038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3"/>
          <p:cNvSpPr>
            <a:spLocks/>
          </p:cNvSpPr>
          <p:nvPr/>
        </p:nvSpPr>
        <p:spPr bwMode="auto">
          <a:xfrm>
            <a:off x="4406900" y="5867400"/>
            <a:ext cx="850900" cy="2687638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8686800"/>
            <a:ext cx="6096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85800" y="8686800"/>
            <a:ext cx="32004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886200" y="8763000"/>
            <a:ext cx="28956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353929" y="4506265"/>
            <a:ext cx="182722" cy="410092"/>
            <a:chOff x="6109791" y="4007159"/>
            <a:chExt cx="949605" cy="3460441"/>
          </a:xfrm>
        </p:grpSpPr>
        <p:sp>
          <p:nvSpPr>
            <p:cNvPr id="98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62921" y="4479769"/>
            <a:ext cx="184759" cy="436587"/>
            <a:chOff x="6109791" y="4007159"/>
            <a:chExt cx="949605" cy="3460441"/>
          </a:xfrm>
        </p:grpSpPr>
        <p:sp>
          <p:nvSpPr>
            <p:cNvPr id="10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819056" y="4346067"/>
            <a:ext cx="303706" cy="748257"/>
            <a:chOff x="6109791" y="4007159"/>
            <a:chExt cx="949605" cy="3460441"/>
          </a:xfrm>
        </p:grpSpPr>
        <p:sp>
          <p:nvSpPr>
            <p:cNvPr id="109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10504" y="4478435"/>
            <a:ext cx="303706" cy="748257"/>
            <a:chOff x="6109791" y="4007159"/>
            <a:chExt cx="949605" cy="3460441"/>
          </a:xfrm>
        </p:grpSpPr>
        <p:sp>
          <p:nvSpPr>
            <p:cNvPr id="11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391350" y="4702290"/>
            <a:ext cx="303706" cy="748257"/>
            <a:chOff x="6109791" y="4007159"/>
            <a:chExt cx="949605" cy="3460441"/>
          </a:xfrm>
        </p:grpSpPr>
        <p:sp>
          <p:nvSpPr>
            <p:cNvPr id="119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349927" y="4346067"/>
            <a:ext cx="303706" cy="748257"/>
            <a:chOff x="6109791" y="4007159"/>
            <a:chExt cx="949605" cy="3460441"/>
          </a:xfrm>
        </p:grpSpPr>
        <p:sp>
          <p:nvSpPr>
            <p:cNvPr id="12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30817" y="4491888"/>
            <a:ext cx="303706" cy="748257"/>
            <a:chOff x="6109791" y="4007159"/>
            <a:chExt cx="949605" cy="3460441"/>
          </a:xfrm>
        </p:grpSpPr>
        <p:sp>
          <p:nvSpPr>
            <p:cNvPr id="129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52758" y="4679722"/>
            <a:ext cx="303706" cy="748257"/>
            <a:chOff x="6109791" y="4007159"/>
            <a:chExt cx="949605" cy="3460441"/>
          </a:xfrm>
        </p:grpSpPr>
        <p:sp>
          <p:nvSpPr>
            <p:cNvPr id="13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8" name="Oval 660"/>
          <p:cNvSpPr>
            <a:spLocks noChangeArrowheads="1"/>
          </p:cNvSpPr>
          <p:nvPr/>
        </p:nvSpPr>
        <p:spPr bwMode="auto">
          <a:xfrm>
            <a:off x="3650778" y="395921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Oval 660"/>
          <p:cNvSpPr>
            <a:spLocks noChangeArrowheads="1"/>
          </p:cNvSpPr>
          <p:nvPr/>
        </p:nvSpPr>
        <p:spPr bwMode="auto">
          <a:xfrm>
            <a:off x="3886200" y="4230544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Oval 660"/>
          <p:cNvSpPr>
            <a:spLocks noChangeArrowheads="1"/>
          </p:cNvSpPr>
          <p:nvPr/>
        </p:nvSpPr>
        <p:spPr bwMode="auto">
          <a:xfrm>
            <a:off x="3384908" y="4236179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660"/>
          <p:cNvSpPr>
            <a:spLocks noChangeArrowheads="1"/>
          </p:cNvSpPr>
          <p:nvPr/>
        </p:nvSpPr>
        <p:spPr bwMode="auto">
          <a:xfrm>
            <a:off x="3503785" y="458066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Oval 660"/>
          <p:cNvSpPr>
            <a:spLocks noChangeArrowheads="1"/>
          </p:cNvSpPr>
          <p:nvPr/>
        </p:nvSpPr>
        <p:spPr bwMode="auto">
          <a:xfrm>
            <a:off x="3833195" y="4582541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138" idx="4"/>
          </p:cNvCxnSpPr>
          <p:nvPr/>
        </p:nvCxnSpPr>
        <p:spPr>
          <a:xfrm>
            <a:off x="3756347" y="4189406"/>
            <a:ext cx="0" cy="237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756347" y="4396393"/>
            <a:ext cx="152400" cy="183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3747002" y="4341806"/>
            <a:ext cx="161745" cy="54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0" idx="6"/>
          </p:cNvCxnSpPr>
          <p:nvPr/>
        </p:nvCxnSpPr>
        <p:spPr>
          <a:xfrm>
            <a:off x="3596046" y="4351273"/>
            <a:ext cx="125988" cy="27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1" idx="7"/>
          </p:cNvCxnSpPr>
          <p:nvPr/>
        </p:nvCxnSpPr>
        <p:spPr>
          <a:xfrm flipH="1">
            <a:off x="3684003" y="4434944"/>
            <a:ext cx="62999" cy="17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342"/>
          <p:cNvGrpSpPr>
            <a:grpSpLocks/>
          </p:cNvGrpSpPr>
          <p:nvPr/>
        </p:nvGrpSpPr>
        <p:grpSpPr bwMode="auto">
          <a:xfrm flipH="1">
            <a:off x="1997075" y="6359525"/>
            <a:ext cx="227013" cy="869950"/>
            <a:chOff x="1104" y="768"/>
            <a:chExt cx="143" cy="548"/>
          </a:xfrm>
        </p:grpSpPr>
        <p:sp>
          <p:nvSpPr>
            <p:cNvPr id="189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1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92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" name="Freeform 53"/>
          <p:cNvSpPr>
            <a:spLocks/>
          </p:cNvSpPr>
          <p:nvPr/>
        </p:nvSpPr>
        <p:spPr bwMode="auto">
          <a:xfrm flipH="1">
            <a:off x="3771898" y="5338762"/>
            <a:ext cx="76200" cy="3190825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46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50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54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55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56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57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125 w 89"/>
                      <a:gd name="T1" fmla="*/ 3 h 328"/>
                      <a:gd name="T2" fmla="*/ 263 w 89"/>
                      <a:gd name="T3" fmla="*/ 0 h 328"/>
                      <a:gd name="T4" fmla="*/ 263 w 89"/>
                      <a:gd name="T5" fmla="*/ 11 h 328"/>
                      <a:gd name="T6" fmla="*/ 322 w 89"/>
                      <a:gd name="T7" fmla="*/ 12 h 328"/>
                      <a:gd name="T8" fmla="*/ 362 w 89"/>
                      <a:gd name="T9" fmla="*/ 15 h 328"/>
                      <a:gd name="T10" fmla="*/ 362 w 89"/>
                      <a:gd name="T11" fmla="*/ 46 h 328"/>
                      <a:gd name="T12" fmla="*/ 306 w 89"/>
                      <a:gd name="T13" fmla="*/ 57 h 328"/>
                      <a:gd name="T14" fmla="*/ 88 w 89"/>
                      <a:gd name="T15" fmla="*/ 64 h 328"/>
                      <a:gd name="T16" fmla="*/ 0 w 89"/>
                      <a:gd name="T17" fmla="*/ 53 h 328"/>
                      <a:gd name="T18" fmla="*/ 0 w 89"/>
                      <a:gd name="T19" fmla="*/ 22 h 328"/>
                      <a:gd name="T20" fmla="*/ 61 w 89"/>
                      <a:gd name="T21" fmla="*/ 16 h 328"/>
                      <a:gd name="T22" fmla="*/ 129 w 89"/>
                      <a:gd name="T23" fmla="*/ 15 h 328"/>
                      <a:gd name="T24" fmla="*/ 129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58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51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52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3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7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48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9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44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40 w 264"/>
                <a:gd name="T1" fmla="*/ 759 h 366"/>
                <a:gd name="T2" fmla="*/ 222 w 264"/>
                <a:gd name="T3" fmla="*/ 686 h 366"/>
                <a:gd name="T4" fmla="*/ 353 w 264"/>
                <a:gd name="T5" fmla="*/ 339 h 366"/>
                <a:gd name="T6" fmla="*/ 353 w 264"/>
                <a:gd name="T7" fmla="*/ 261 h 366"/>
                <a:gd name="T8" fmla="*/ 312 w 264"/>
                <a:gd name="T9" fmla="*/ 212 h 366"/>
                <a:gd name="T10" fmla="*/ 361 w 264"/>
                <a:gd name="T11" fmla="*/ 74 h 366"/>
                <a:gd name="T12" fmla="*/ 271 w 264"/>
                <a:gd name="T13" fmla="*/ 0 h 366"/>
                <a:gd name="T14" fmla="*/ 230 w 264"/>
                <a:gd name="T15" fmla="*/ 125 h 366"/>
                <a:gd name="T16" fmla="*/ 182 w 264"/>
                <a:gd name="T17" fmla="*/ 88 h 366"/>
                <a:gd name="T18" fmla="*/ 123 w 264"/>
                <a:gd name="T19" fmla="*/ 137 h 366"/>
                <a:gd name="T20" fmla="*/ 0 w 264"/>
                <a:gd name="T21" fmla="*/ 498 h 366"/>
                <a:gd name="T22" fmla="*/ 6 w 264"/>
                <a:gd name="T23" fmla="*/ 635 h 366"/>
                <a:gd name="T24" fmla="*/ 140 w 264"/>
                <a:gd name="T25" fmla="*/ 759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37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8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9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0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1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2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3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3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31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25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6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7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8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9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0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19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0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1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22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3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4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4012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3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5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4006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968 w 180"/>
                <a:gd name="T1" fmla="*/ 0 h 265"/>
                <a:gd name="T2" fmla="*/ 1205 w 180"/>
                <a:gd name="T3" fmla="*/ 129 h 265"/>
                <a:gd name="T4" fmla="*/ 1088 w 180"/>
                <a:gd name="T5" fmla="*/ 390 h 265"/>
                <a:gd name="T6" fmla="*/ 1198 w 180"/>
                <a:gd name="T7" fmla="*/ 503 h 265"/>
                <a:gd name="T8" fmla="*/ 1216 w 180"/>
                <a:gd name="T9" fmla="*/ 719 h 265"/>
                <a:gd name="T10" fmla="*/ 703 w 180"/>
                <a:gd name="T11" fmla="*/ 1628 h 265"/>
                <a:gd name="T12" fmla="*/ 431 w 180"/>
                <a:gd name="T13" fmla="*/ 1742 h 265"/>
                <a:gd name="T14" fmla="*/ 0 w 180"/>
                <a:gd name="T15" fmla="*/ 1507 h 265"/>
                <a:gd name="T16" fmla="*/ 40 w 180"/>
                <a:gd name="T17" fmla="*/ 1134 h 265"/>
                <a:gd name="T18" fmla="*/ 471 w 180"/>
                <a:gd name="T19" fmla="*/ 319 h 265"/>
                <a:gd name="T20" fmla="*/ 656 w 180"/>
                <a:gd name="T21" fmla="*/ 242 h 265"/>
                <a:gd name="T22" fmla="*/ 798 w 180"/>
                <a:gd name="T23" fmla="*/ 269 h 265"/>
                <a:gd name="T24" fmla="*/ 947 w 180"/>
                <a:gd name="T25" fmla="*/ 1 h 265"/>
                <a:gd name="T26" fmla="*/ 968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8 w 173"/>
                <a:gd name="T1" fmla="*/ 3 h 375"/>
                <a:gd name="T2" fmla="*/ 15 w 173"/>
                <a:gd name="T3" fmla="*/ 0 h 375"/>
                <a:gd name="T4" fmla="*/ 15 w 173"/>
                <a:gd name="T5" fmla="*/ 13 h 375"/>
                <a:gd name="T6" fmla="*/ 18 w 173"/>
                <a:gd name="T7" fmla="*/ 14 h 375"/>
                <a:gd name="T8" fmla="*/ 20 w 173"/>
                <a:gd name="T9" fmla="*/ 17 h 375"/>
                <a:gd name="T10" fmla="*/ 20 w 173"/>
                <a:gd name="T11" fmla="*/ 53 h 375"/>
                <a:gd name="T12" fmla="*/ 18 w 173"/>
                <a:gd name="T13" fmla="*/ 67 h 375"/>
                <a:gd name="T14" fmla="*/ 5 w 173"/>
                <a:gd name="T15" fmla="*/ 73 h 375"/>
                <a:gd name="T16" fmla="*/ 0 w 173"/>
                <a:gd name="T17" fmla="*/ 61 h 375"/>
                <a:gd name="T18" fmla="*/ 0 w 173"/>
                <a:gd name="T19" fmla="*/ 25 h 375"/>
                <a:gd name="T20" fmla="*/ 3 w 173"/>
                <a:gd name="T21" fmla="*/ 18 h 375"/>
                <a:gd name="T22" fmla="*/ 8 w 173"/>
                <a:gd name="T23" fmla="*/ 17 h 375"/>
                <a:gd name="T24" fmla="*/ 8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8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9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67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0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1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2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4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5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6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7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8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9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80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4004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81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4002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82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3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5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6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87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98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88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89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90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96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1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92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5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5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3 h 517"/>
                <a:gd name="T12" fmla="*/ 1 w 277"/>
                <a:gd name="T13" fmla="*/ 4 h 517"/>
                <a:gd name="T14" fmla="*/ 1 w 277"/>
                <a:gd name="T15" fmla="*/ 4 h 517"/>
                <a:gd name="T16" fmla="*/ 0 w 277"/>
                <a:gd name="T17" fmla="*/ 3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3 h 376"/>
                <a:gd name="T6" fmla="*/ 0 w 220"/>
                <a:gd name="T7" fmla="*/ 3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63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3 w 277"/>
                <a:gd name="T1" fmla="*/ 0 h 517"/>
                <a:gd name="T2" fmla="*/ 5 w 277"/>
                <a:gd name="T3" fmla="*/ 0 h 517"/>
                <a:gd name="T4" fmla="*/ 5 w 277"/>
                <a:gd name="T5" fmla="*/ 4 h 517"/>
                <a:gd name="T6" fmla="*/ 7 w 277"/>
                <a:gd name="T7" fmla="*/ 4 h 517"/>
                <a:gd name="T8" fmla="*/ 8 w 277"/>
                <a:gd name="T9" fmla="*/ 5 h 517"/>
                <a:gd name="T10" fmla="*/ 8 w 277"/>
                <a:gd name="T11" fmla="*/ 14 h 517"/>
                <a:gd name="T12" fmla="*/ 7 w 277"/>
                <a:gd name="T13" fmla="*/ 17 h 517"/>
                <a:gd name="T14" fmla="*/ 1 w 277"/>
                <a:gd name="T15" fmla="*/ 17 h 517"/>
                <a:gd name="T16" fmla="*/ 0 w 277"/>
                <a:gd name="T17" fmla="*/ 14 h 517"/>
                <a:gd name="T18" fmla="*/ 0 w 277"/>
                <a:gd name="T19" fmla="*/ 5 h 517"/>
                <a:gd name="T20" fmla="*/ 1 w 277"/>
                <a:gd name="T21" fmla="*/ 4 h 517"/>
                <a:gd name="T22" fmla="*/ 3 w 277"/>
                <a:gd name="T23" fmla="*/ 4 h 517"/>
                <a:gd name="T24" fmla="*/ 3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4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7 w 220"/>
                <a:gd name="T1" fmla="*/ 0 h 376"/>
                <a:gd name="T2" fmla="*/ 7 w 220"/>
                <a:gd name="T3" fmla="*/ 9 h 376"/>
                <a:gd name="T4" fmla="*/ 5 w 220"/>
                <a:gd name="T5" fmla="*/ 12 h 376"/>
                <a:gd name="T6" fmla="*/ 0 w 220"/>
                <a:gd name="T7" fmla="*/ 12 h 376"/>
                <a:gd name="T8" fmla="*/ 7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58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60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1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2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75078 h 156"/>
                  <a:gd name="T2" fmla="*/ 494 w 191"/>
                  <a:gd name="T3" fmla="*/ 66379 h 156"/>
                  <a:gd name="T4" fmla="*/ 2344 w 191"/>
                  <a:gd name="T5" fmla="*/ 58007 h 156"/>
                  <a:gd name="T6" fmla="*/ 5336 w 191"/>
                  <a:gd name="T7" fmla="*/ 50055 h 156"/>
                  <a:gd name="T8" fmla="*/ 9731 w 191"/>
                  <a:gd name="T9" fmla="*/ 42304 h 156"/>
                  <a:gd name="T10" fmla="*/ 14758 w 191"/>
                  <a:gd name="T11" fmla="*/ 35054 h 156"/>
                  <a:gd name="T12" fmla="*/ 21413 w 191"/>
                  <a:gd name="T13" fmla="*/ 27810 h 156"/>
                  <a:gd name="T14" fmla="*/ 28977 w 191"/>
                  <a:gd name="T15" fmla="*/ 21501 h 156"/>
                  <a:gd name="T16" fmla="*/ 36456 w 191"/>
                  <a:gd name="T17" fmla="*/ 15857 h 156"/>
                  <a:gd name="T18" fmla="*/ 45362 w 191"/>
                  <a:gd name="T19" fmla="*/ 11494 h 156"/>
                  <a:gd name="T20" fmla="*/ 54985 w 191"/>
                  <a:gd name="T21" fmla="*/ 7203 h 156"/>
                  <a:gd name="T22" fmla="*/ 65555 w 191"/>
                  <a:gd name="T23" fmla="*/ 3818 h 156"/>
                  <a:gd name="T24" fmla="*/ 75553 w 191"/>
                  <a:gd name="T25" fmla="*/ 1364 h 156"/>
                  <a:gd name="T26" fmla="*/ 86616 w 191"/>
                  <a:gd name="T27" fmla="*/ 487 h 156"/>
                  <a:gd name="T28" fmla="*/ 96937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9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56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3 h 517"/>
                <a:gd name="T6" fmla="*/ 2 w 277"/>
                <a:gd name="T7" fmla="*/ 3 h 517"/>
                <a:gd name="T8" fmla="*/ 2 w 277"/>
                <a:gd name="T9" fmla="*/ 3 h 517"/>
                <a:gd name="T10" fmla="*/ 2 w 277"/>
                <a:gd name="T11" fmla="*/ 9 h 517"/>
                <a:gd name="T12" fmla="*/ 2 w 277"/>
                <a:gd name="T13" fmla="*/ 12 h 517"/>
                <a:gd name="T14" fmla="*/ 1 w 277"/>
                <a:gd name="T15" fmla="*/ 12 h 517"/>
                <a:gd name="T16" fmla="*/ 0 w 277"/>
                <a:gd name="T17" fmla="*/ 9 h 517"/>
                <a:gd name="T18" fmla="*/ 0 w 277"/>
                <a:gd name="T19" fmla="*/ 3 h 517"/>
                <a:gd name="T20" fmla="*/ 1 w 277"/>
                <a:gd name="T21" fmla="*/ 3 h 517"/>
                <a:gd name="T22" fmla="*/ 1 w 277"/>
                <a:gd name="T23" fmla="*/ 3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7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49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4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968 w 180"/>
                  <a:gd name="T1" fmla="*/ 0 h 265"/>
                  <a:gd name="T2" fmla="*/ 1205 w 180"/>
                  <a:gd name="T3" fmla="*/ 129 h 265"/>
                  <a:gd name="T4" fmla="*/ 1088 w 180"/>
                  <a:gd name="T5" fmla="*/ 390 h 265"/>
                  <a:gd name="T6" fmla="*/ 1198 w 180"/>
                  <a:gd name="T7" fmla="*/ 503 h 265"/>
                  <a:gd name="T8" fmla="*/ 1216 w 180"/>
                  <a:gd name="T9" fmla="*/ 719 h 265"/>
                  <a:gd name="T10" fmla="*/ 703 w 180"/>
                  <a:gd name="T11" fmla="*/ 1628 h 265"/>
                  <a:gd name="T12" fmla="*/ 431 w 180"/>
                  <a:gd name="T13" fmla="*/ 1742 h 265"/>
                  <a:gd name="T14" fmla="*/ 0 w 180"/>
                  <a:gd name="T15" fmla="*/ 1507 h 265"/>
                  <a:gd name="T16" fmla="*/ 40 w 180"/>
                  <a:gd name="T17" fmla="*/ 1134 h 265"/>
                  <a:gd name="T18" fmla="*/ 471 w 180"/>
                  <a:gd name="T19" fmla="*/ 319 h 265"/>
                  <a:gd name="T20" fmla="*/ 656 w 180"/>
                  <a:gd name="T21" fmla="*/ 242 h 265"/>
                  <a:gd name="T22" fmla="*/ 798 w 180"/>
                  <a:gd name="T23" fmla="*/ 269 h 265"/>
                  <a:gd name="T24" fmla="*/ 947 w 180"/>
                  <a:gd name="T25" fmla="*/ 1 h 265"/>
                  <a:gd name="T26" fmla="*/ 968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5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50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51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3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13 w 126"/>
                  <a:gd name="T1" fmla="*/ 18 h 329"/>
                  <a:gd name="T2" fmla="*/ 28 w 126"/>
                  <a:gd name="T3" fmla="*/ 0 h 329"/>
                  <a:gd name="T4" fmla="*/ 28 w 126"/>
                  <a:gd name="T5" fmla="*/ 59 h 329"/>
                  <a:gd name="T6" fmla="*/ 33 w 126"/>
                  <a:gd name="T7" fmla="*/ 62 h 329"/>
                  <a:gd name="T8" fmla="*/ 38 w 126"/>
                  <a:gd name="T9" fmla="*/ 78 h 329"/>
                  <a:gd name="T10" fmla="*/ 38 w 126"/>
                  <a:gd name="T11" fmla="*/ 245 h 329"/>
                  <a:gd name="T12" fmla="*/ 33 w 126"/>
                  <a:gd name="T13" fmla="*/ 301 h 329"/>
                  <a:gd name="T14" fmla="*/ 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6 w 126"/>
                  <a:gd name="T21" fmla="*/ 84 h 329"/>
                  <a:gd name="T22" fmla="*/ 13 w 126"/>
                  <a:gd name="T23" fmla="*/ 74 h 329"/>
                  <a:gd name="T24" fmla="*/ 13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39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7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8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0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5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6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1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42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1 h 610"/>
                  <a:gd name="T16" fmla="*/ 1 w 23"/>
                  <a:gd name="T17" fmla="*/ 11 h 610"/>
                  <a:gd name="T18" fmla="*/ 1 w 23"/>
                  <a:gd name="T19" fmla="*/ 11 h 610"/>
                  <a:gd name="T20" fmla="*/ 1 w 23"/>
                  <a:gd name="T21" fmla="*/ 11 h 610"/>
                  <a:gd name="T22" fmla="*/ 1 w 23"/>
                  <a:gd name="T23" fmla="*/ 11 h 610"/>
                  <a:gd name="T24" fmla="*/ 1 w 23"/>
                  <a:gd name="T25" fmla="*/ 11 h 610"/>
                  <a:gd name="T26" fmla="*/ 1 w 23"/>
                  <a:gd name="T27" fmla="*/ 11 h 610"/>
                  <a:gd name="T28" fmla="*/ 1 w 23"/>
                  <a:gd name="T29" fmla="*/ 11 h 610"/>
                  <a:gd name="T30" fmla="*/ 1 w 23"/>
                  <a:gd name="T31" fmla="*/ 11 h 610"/>
                  <a:gd name="T32" fmla="*/ 1 w 23"/>
                  <a:gd name="T33" fmla="*/ 11 h 610"/>
                  <a:gd name="T34" fmla="*/ 1 w 23"/>
                  <a:gd name="T35" fmla="*/ 11 h 610"/>
                  <a:gd name="T36" fmla="*/ 1 w 23"/>
                  <a:gd name="T37" fmla="*/ 1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1 h 610"/>
                  <a:gd name="T20" fmla="*/ 1 w 22"/>
                  <a:gd name="T21" fmla="*/ 11 h 610"/>
                  <a:gd name="T22" fmla="*/ 1 w 22"/>
                  <a:gd name="T23" fmla="*/ 11 h 610"/>
                  <a:gd name="T24" fmla="*/ 1 w 22"/>
                  <a:gd name="T25" fmla="*/ 11 h 610"/>
                  <a:gd name="T26" fmla="*/ 1 w 22"/>
                  <a:gd name="T27" fmla="*/ 11 h 610"/>
                  <a:gd name="T28" fmla="*/ 1 w 22"/>
                  <a:gd name="T29" fmla="*/ 11 h 610"/>
                  <a:gd name="T30" fmla="*/ 1 w 22"/>
                  <a:gd name="T31" fmla="*/ 11 h 610"/>
                  <a:gd name="T32" fmla="*/ 1 w 22"/>
                  <a:gd name="T33" fmla="*/ 11 h 610"/>
                  <a:gd name="T34" fmla="*/ 1 w 22"/>
                  <a:gd name="T35" fmla="*/ 11 h 610"/>
                  <a:gd name="T36" fmla="*/ 1 w 22"/>
                  <a:gd name="T37" fmla="*/ 11 h 610"/>
                  <a:gd name="T38" fmla="*/ 1 w 22"/>
                  <a:gd name="T39" fmla="*/ 11 h 610"/>
                  <a:gd name="T40" fmla="*/ 1 w 22"/>
                  <a:gd name="T41" fmla="*/ 11 h 610"/>
                  <a:gd name="T42" fmla="*/ 1 w 22"/>
                  <a:gd name="T43" fmla="*/ 1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3 w 265"/>
                  <a:gd name="T3" fmla="*/ 0 h 479"/>
                  <a:gd name="T4" fmla="*/ 3 w 265"/>
                  <a:gd name="T5" fmla="*/ 1 h 479"/>
                  <a:gd name="T6" fmla="*/ 4 w 265"/>
                  <a:gd name="T7" fmla="*/ 1 h 479"/>
                  <a:gd name="T8" fmla="*/ 4 w 265"/>
                  <a:gd name="T9" fmla="*/ 2 h 479"/>
                  <a:gd name="T10" fmla="*/ 4 w 265"/>
                  <a:gd name="T11" fmla="*/ 7 h 479"/>
                  <a:gd name="T12" fmla="*/ 4 w 265"/>
                  <a:gd name="T13" fmla="*/ 9 h 479"/>
                  <a:gd name="T14" fmla="*/ 1 w 265"/>
                  <a:gd name="T15" fmla="*/ 9 h 479"/>
                  <a:gd name="T16" fmla="*/ 0 w 265"/>
                  <a:gd name="T17" fmla="*/ 7 h 479"/>
                  <a:gd name="T18" fmla="*/ 0 w 265"/>
                  <a:gd name="T19" fmla="*/ 2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4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5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6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7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29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0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1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32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3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24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5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6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7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8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19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1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22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3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914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5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6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7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8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907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12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8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9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95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6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87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92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8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9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0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4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82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3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4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301 w 173"/>
                  <a:gd name="T1" fmla="*/ 696 h 375"/>
                  <a:gd name="T2" fmla="*/ 597 w 173"/>
                  <a:gd name="T3" fmla="*/ 0 h 375"/>
                  <a:gd name="T4" fmla="*/ 597 w 173"/>
                  <a:gd name="T5" fmla="*/ 3012 h 375"/>
                  <a:gd name="T6" fmla="*/ 717 w 173"/>
                  <a:gd name="T7" fmla="*/ 3214 h 375"/>
                  <a:gd name="T8" fmla="*/ 820 w 173"/>
                  <a:gd name="T9" fmla="*/ 3966 h 375"/>
                  <a:gd name="T10" fmla="*/ 820 w 173"/>
                  <a:gd name="T11" fmla="*/ 12545 h 375"/>
                  <a:gd name="T12" fmla="*/ 704 w 173"/>
                  <a:gd name="T13" fmla="*/ 15453 h 375"/>
                  <a:gd name="T14" fmla="*/ 190 w 173"/>
                  <a:gd name="T15" fmla="*/ 16878 h 375"/>
                  <a:gd name="T16" fmla="*/ 0 w 173"/>
                  <a:gd name="T17" fmla="*/ 14328 h 375"/>
                  <a:gd name="T18" fmla="*/ 0 w 173"/>
                  <a:gd name="T19" fmla="*/ 5695 h 375"/>
                  <a:gd name="T20" fmla="*/ 140 w 173"/>
                  <a:gd name="T21" fmla="*/ 4329 h 375"/>
                  <a:gd name="T22" fmla="*/ 288 w 173"/>
                  <a:gd name="T23" fmla="*/ 3845 h 375"/>
                  <a:gd name="T24" fmla="*/ 299 w 173"/>
                  <a:gd name="T25" fmla="*/ 69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5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6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5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6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7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9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2 w 277"/>
                    <a:gd name="T9" fmla="*/ 1 h 517"/>
                    <a:gd name="T10" fmla="*/ 2 w 277"/>
                    <a:gd name="T11" fmla="*/ 2 h 517"/>
                    <a:gd name="T12" fmla="*/ 1 w 277"/>
                    <a:gd name="T13" fmla="*/ 3 h 517"/>
                    <a:gd name="T14" fmla="*/ 1 w 277"/>
                    <a:gd name="T15" fmla="*/ 3 h 517"/>
                    <a:gd name="T16" fmla="*/ 0 w 277"/>
                    <a:gd name="T17" fmla="*/ 2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0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1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8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35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8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9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0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1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2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3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6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7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48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72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49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70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1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50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3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4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55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66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56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57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58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64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5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59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60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1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2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31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2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3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40 h 264"/>
                <a:gd name="T4" fmla="*/ 21 w 56"/>
                <a:gd name="T5" fmla="*/ 240 h 264"/>
                <a:gd name="T6" fmla="*/ 56 w 56"/>
                <a:gd name="T7" fmla="*/ 18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27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8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0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40 h 264"/>
                <a:gd name="T4" fmla="*/ 21 w 56"/>
                <a:gd name="T5" fmla="*/ 240 h 264"/>
                <a:gd name="T6" fmla="*/ 56 w 56"/>
                <a:gd name="T7" fmla="*/ 18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2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18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812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5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6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7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3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4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806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9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0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1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7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8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803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4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98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00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801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93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5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6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7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88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91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83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4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5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6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7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78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9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0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1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2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71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6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968 w 180"/>
                  <a:gd name="T1" fmla="*/ 0 h 265"/>
                  <a:gd name="T2" fmla="*/ 1205 w 180"/>
                  <a:gd name="T3" fmla="*/ 129 h 265"/>
                  <a:gd name="T4" fmla="*/ 1088 w 180"/>
                  <a:gd name="T5" fmla="*/ 390 h 265"/>
                  <a:gd name="T6" fmla="*/ 1198 w 180"/>
                  <a:gd name="T7" fmla="*/ 503 h 265"/>
                  <a:gd name="T8" fmla="*/ 1216 w 180"/>
                  <a:gd name="T9" fmla="*/ 719 h 265"/>
                  <a:gd name="T10" fmla="*/ 703 w 180"/>
                  <a:gd name="T11" fmla="*/ 1628 h 265"/>
                  <a:gd name="T12" fmla="*/ 431 w 180"/>
                  <a:gd name="T13" fmla="*/ 1742 h 265"/>
                  <a:gd name="T14" fmla="*/ 0 w 180"/>
                  <a:gd name="T15" fmla="*/ 1507 h 265"/>
                  <a:gd name="T16" fmla="*/ 40 w 180"/>
                  <a:gd name="T17" fmla="*/ 1134 h 265"/>
                  <a:gd name="T18" fmla="*/ 471 w 180"/>
                  <a:gd name="T19" fmla="*/ 319 h 265"/>
                  <a:gd name="T20" fmla="*/ 656 w 180"/>
                  <a:gd name="T21" fmla="*/ 242 h 265"/>
                  <a:gd name="T22" fmla="*/ 798 w 180"/>
                  <a:gd name="T23" fmla="*/ 269 h 265"/>
                  <a:gd name="T24" fmla="*/ 947 w 180"/>
                  <a:gd name="T25" fmla="*/ 1 h 265"/>
                  <a:gd name="T26" fmla="*/ 968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7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72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3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4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5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13 w 126"/>
                  <a:gd name="T1" fmla="*/ 18 h 329"/>
                  <a:gd name="T2" fmla="*/ 28 w 126"/>
                  <a:gd name="T3" fmla="*/ 0 h 329"/>
                  <a:gd name="T4" fmla="*/ 28 w 126"/>
                  <a:gd name="T5" fmla="*/ 59 h 329"/>
                  <a:gd name="T6" fmla="*/ 33 w 126"/>
                  <a:gd name="T7" fmla="*/ 62 h 329"/>
                  <a:gd name="T8" fmla="*/ 38 w 126"/>
                  <a:gd name="T9" fmla="*/ 78 h 329"/>
                  <a:gd name="T10" fmla="*/ 38 w 126"/>
                  <a:gd name="T11" fmla="*/ 245 h 329"/>
                  <a:gd name="T12" fmla="*/ 33 w 126"/>
                  <a:gd name="T13" fmla="*/ 301 h 329"/>
                  <a:gd name="T14" fmla="*/ 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6 w 126"/>
                  <a:gd name="T21" fmla="*/ 84 h 329"/>
                  <a:gd name="T22" fmla="*/ 13 w 126"/>
                  <a:gd name="T23" fmla="*/ 74 h 329"/>
                  <a:gd name="T24" fmla="*/ 13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66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9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61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4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56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7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8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9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51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2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3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4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5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45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6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7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8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9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0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39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2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4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34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7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29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0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1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32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24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5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6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7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19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0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1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22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711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6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7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8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12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3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4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5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3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8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9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0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4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5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95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00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2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6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7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87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2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4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9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77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4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1 h 610"/>
                  <a:gd name="T16" fmla="*/ 1 w 23"/>
                  <a:gd name="T17" fmla="*/ 11 h 610"/>
                  <a:gd name="T18" fmla="*/ 1 w 23"/>
                  <a:gd name="T19" fmla="*/ 11 h 610"/>
                  <a:gd name="T20" fmla="*/ 1 w 23"/>
                  <a:gd name="T21" fmla="*/ 11 h 610"/>
                  <a:gd name="T22" fmla="*/ 1 w 23"/>
                  <a:gd name="T23" fmla="*/ 11 h 610"/>
                  <a:gd name="T24" fmla="*/ 1 w 23"/>
                  <a:gd name="T25" fmla="*/ 11 h 610"/>
                  <a:gd name="T26" fmla="*/ 1 w 23"/>
                  <a:gd name="T27" fmla="*/ 11 h 610"/>
                  <a:gd name="T28" fmla="*/ 1 w 23"/>
                  <a:gd name="T29" fmla="*/ 11 h 610"/>
                  <a:gd name="T30" fmla="*/ 1 w 23"/>
                  <a:gd name="T31" fmla="*/ 11 h 610"/>
                  <a:gd name="T32" fmla="*/ 1 w 23"/>
                  <a:gd name="T33" fmla="*/ 11 h 610"/>
                  <a:gd name="T34" fmla="*/ 1 w 23"/>
                  <a:gd name="T35" fmla="*/ 11 h 610"/>
                  <a:gd name="T36" fmla="*/ 1 w 23"/>
                  <a:gd name="T37" fmla="*/ 1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5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1 h 610"/>
                  <a:gd name="T20" fmla="*/ 1 w 22"/>
                  <a:gd name="T21" fmla="*/ 11 h 610"/>
                  <a:gd name="T22" fmla="*/ 1 w 22"/>
                  <a:gd name="T23" fmla="*/ 11 h 610"/>
                  <a:gd name="T24" fmla="*/ 1 w 22"/>
                  <a:gd name="T25" fmla="*/ 11 h 610"/>
                  <a:gd name="T26" fmla="*/ 1 w 22"/>
                  <a:gd name="T27" fmla="*/ 11 h 610"/>
                  <a:gd name="T28" fmla="*/ 1 w 22"/>
                  <a:gd name="T29" fmla="*/ 11 h 610"/>
                  <a:gd name="T30" fmla="*/ 1 w 22"/>
                  <a:gd name="T31" fmla="*/ 11 h 610"/>
                  <a:gd name="T32" fmla="*/ 1 w 22"/>
                  <a:gd name="T33" fmla="*/ 11 h 610"/>
                  <a:gd name="T34" fmla="*/ 1 w 22"/>
                  <a:gd name="T35" fmla="*/ 11 h 610"/>
                  <a:gd name="T36" fmla="*/ 1 w 22"/>
                  <a:gd name="T37" fmla="*/ 11 h 610"/>
                  <a:gd name="T38" fmla="*/ 1 w 22"/>
                  <a:gd name="T39" fmla="*/ 11 h 610"/>
                  <a:gd name="T40" fmla="*/ 1 w 22"/>
                  <a:gd name="T41" fmla="*/ 11 h 610"/>
                  <a:gd name="T42" fmla="*/ 1 w 22"/>
                  <a:gd name="T43" fmla="*/ 1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6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3 w 265"/>
                  <a:gd name="T3" fmla="*/ 0 h 479"/>
                  <a:gd name="T4" fmla="*/ 3 w 265"/>
                  <a:gd name="T5" fmla="*/ 1 h 479"/>
                  <a:gd name="T6" fmla="*/ 4 w 265"/>
                  <a:gd name="T7" fmla="*/ 1 h 479"/>
                  <a:gd name="T8" fmla="*/ 4 w 265"/>
                  <a:gd name="T9" fmla="*/ 2 h 479"/>
                  <a:gd name="T10" fmla="*/ 4 w 265"/>
                  <a:gd name="T11" fmla="*/ 7 h 479"/>
                  <a:gd name="T12" fmla="*/ 4 w 265"/>
                  <a:gd name="T13" fmla="*/ 9 h 479"/>
                  <a:gd name="T14" fmla="*/ 1 w 265"/>
                  <a:gd name="T15" fmla="*/ 9 h 479"/>
                  <a:gd name="T16" fmla="*/ 0 w 265"/>
                  <a:gd name="T17" fmla="*/ 7 h 479"/>
                  <a:gd name="T18" fmla="*/ 0 w 265"/>
                  <a:gd name="T19" fmla="*/ 2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8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82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80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67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5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6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8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3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9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70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1 h 610"/>
                  <a:gd name="T16" fmla="*/ 1 w 23"/>
                  <a:gd name="T17" fmla="*/ 11 h 610"/>
                  <a:gd name="T18" fmla="*/ 1 w 23"/>
                  <a:gd name="T19" fmla="*/ 11 h 610"/>
                  <a:gd name="T20" fmla="*/ 1 w 23"/>
                  <a:gd name="T21" fmla="*/ 11 h 610"/>
                  <a:gd name="T22" fmla="*/ 1 w 23"/>
                  <a:gd name="T23" fmla="*/ 11 h 610"/>
                  <a:gd name="T24" fmla="*/ 1 w 23"/>
                  <a:gd name="T25" fmla="*/ 11 h 610"/>
                  <a:gd name="T26" fmla="*/ 1 w 23"/>
                  <a:gd name="T27" fmla="*/ 11 h 610"/>
                  <a:gd name="T28" fmla="*/ 1 w 23"/>
                  <a:gd name="T29" fmla="*/ 11 h 610"/>
                  <a:gd name="T30" fmla="*/ 1 w 23"/>
                  <a:gd name="T31" fmla="*/ 11 h 610"/>
                  <a:gd name="T32" fmla="*/ 1 w 23"/>
                  <a:gd name="T33" fmla="*/ 11 h 610"/>
                  <a:gd name="T34" fmla="*/ 1 w 23"/>
                  <a:gd name="T35" fmla="*/ 11 h 610"/>
                  <a:gd name="T36" fmla="*/ 1 w 23"/>
                  <a:gd name="T37" fmla="*/ 1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1 h 610"/>
                  <a:gd name="T20" fmla="*/ 1 w 22"/>
                  <a:gd name="T21" fmla="*/ 11 h 610"/>
                  <a:gd name="T22" fmla="*/ 1 w 22"/>
                  <a:gd name="T23" fmla="*/ 11 h 610"/>
                  <a:gd name="T24" fmla="*/ 1 w 22"/>
                  <a:gd name="T25" fmla="*/ 11 h 610"/>
                  <a:gd name="T26" fmla="*/ 1 w 22"/>
                  <a:gd name="T27" fmla="*/ 11 h 610"/>
                  <a:gd name="T28" fmla="*/ 1 w 22"/>
                  <a:gd name="T29" fmla="*/ 11 h 610"/>
                  <a:gd name="T30" fmla="*/ 1 w 22"/>
                  <a:gd name="T31" fmla="*/ 11 h 610"/>
                  <a:gd name="T32" fmla="*/ 1 w 22"/>
                  <a:gd name="T33" fmla="*/ 11 h 610"/>
                  <a:gd name="T34" fmla="*/ 1 w 22"/>
                  <a:gd name="T35" fmla="*/ 11 h 610"/>
                  <a:gd name="T36" fmla="*/ 1 w 22"/>
                  <a:gd name="T37" fmla="*/ 11 h 610"/>
                  <a:gd name="T38" fmla="*/ 1 w 22"/>
                  <a:gd name="T39" fmla="*/ 11 h 610"/>
                  <a:gd name="T40" fmla="*/ 1 w 22"/>
                  <a:gd name="T41" fmla="*/ 11 h 610"/>
                  <a:gd name="T42" fmla="*/ 1 w 22"/>
                  <a:gd name="T43" fmla="*/ 1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2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3 w 265"/>
                  <a:gd name="T3" fmla="*/ 0 h 479"/>
                  <a:gd name="T4" fmla="*/ 3 w 265"/>
                  <a:gd name="T5" fmla="*/ 1 h 479"/>
                  <a:gd name="T6" fmla="*/ 4 w 265"/>
                  <a:gd name="T7" fmla="*/ 1 h 479"/>
                  <a:gd name="T8" fmla="*/ 4 w 265"/>
                  <a:gd name="T9" fmla="*/ 2 h 479"/>
                  <a:gd name="T10" fmla="*/ 4 w 265"/>
                  <a:gd name="T11" fmla="*/ 7 h 479"/>
                  <a:gd name="T12" fmla="*/ 4 w 265"/>
                  <a:gd name="T13" fmla="*/ 9 h 479"/>
                  <a:gd name="T14" fmla="*/ 1 w 265"/>
                  <a:gd name="T15" fmla="*/ 9 h 479"/>
                  <a:gd name="T16" fmla="*/ 0 w 265"/>
                  <a:gd name="T17" fmla="*/ 7 h 479"/>
                  <a:gd name="T18" fmla="*/ 0 w 265"/>
                  <a:gd name="T19" fmla="*/ 2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53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3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5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4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4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9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1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2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0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5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6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1 h 610"/>
                  <a:gd name="T16" fmla="*/ 1 w 23"/>
                  <a:gd name="T17" fmla="*/ 11 h 610"/>
                  <a:gd name="T18" fmla="*/ 1 w 23"/>
                  <a:gd name="T19" fmla="*/ 11 h 610"/>
                  <a:gd name="T20" fmla="*/ 1 w 23"/>
                  <a:gd name="T21" fmla="*/ 11 h 610"/>
                  <a:gd name="T22" fmla="*/ 1 w 23"/>
                  <a:gd name="T23" fmla="*/ 11 h 610"/>
                  <a:gd name="T24" fmla="*/ 1 w 23"/>
                  <a:gd name="T25" fmla="*/ 11 h 610"/>
                  <a:gd name="T26" fmla="*/ 1 w 23"/>
                  <a:gd name="T27" fmla="*/ 11 h 610"/>
                  <a:gd name="T28" fmla="*/ 1 w 23"/>
                  <a:gd name="T29" fmla="*/ 11 h 610"/>
                  <a:gd name="T30" fmla="*/ 1 w 23"/>
                  <a:gd name="T31" fmla="*/ 11 h 610"/>
                  <a:gd name="T32" fmla="*/ 1 w 23"/>
                  <a:gd name="T33" fmla="*/ 11 h 610"/>
                  <a:gd name="T34" fmla="*/ 1 w 23"/>
                  <a:gd name="T35" fmla="*/ 11 h 610"/>
                  <a:gd name="T36" fmla="*/ 1 w 23"/>
                  <a:gd name="T37" fmla="*/ 1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1 h 610"/>
                  <a:gd name="T20" fmla="*/ 1 w 22"/>
                  <a:gd name="T21" fmla="*/ 11 h 610"/>
                  <a:gd name="T22" fmla="*/ 1 w 22"/>
                  <a:gd name="T23" fmla="*/ 11 h 610"/>
                  <a:gd name="T24" fmla="*/ 1 w 22"/>
                  <a:gd name="T25" fmla="*/ 11 h 610"/>
                  <a:gd name="T26" fmla="*/ 1 w 22"/>
                  <a:gd name="T27" fmla="*/ 11 h 610"/>
                  <a:gd name="T28" fmla="*/ 1 w 22"/>
                  <a:gd name="T29" fmla="*/ 11 h 610"/>
                  <a:gd name="T30" fmla="*/ 1 w 22"/>
                  <a:gd name="T31" fmla="*/ 11 h 610"/>
                  <a:gd name="T32" fmla="*/ 1 w 22"/>
                  <a:gd name="T33" fmla="*/ 11 h 610"/>
                  <a:gd name="T34" fmla="*/ 1 w 22"/>
                  <a:gd name="T35" fmla="*/ 11 h 610"/>
                  <a:gd name="T36" fmla="*/ 1 w 22"/>
                  <a:gd name="T37" fmla="*/ 11 h 610"/>
                  <a:gd name="T38" fmla="*/ 1 w 22"/>
                  <a:gd name="T39" fmla="*/ 11 h 610"/>
                  <a:gd name="T40" fmla="*/ 1 w 22"/>
                  <a:gd name="T41" fmla="*/ 11 h 610"/>
                  <a:gd name="T42" fmla="*/ 1 w 22"/>
                  <a:gd name="T43" fmla="*/ 1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8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3 w 265"/>
                  <a:gd name="T3" fmla="*/ 0 h 479"/>
                  <a:gd name="T4" fmla="*/ 3 w 265"/>
                  <a:gd name="T5" fmla="*/ 1 h 479"/>
                  <a:gd name="T6" fmla="*/ 4 w 265"/>
                  <a:gd name="T7" fmla="*/ 1 h 479"/>
                  <a:gd name="T8" fmla="*/ 4 w 265"/>
                  <a:gd name="T9" fmla="*/ 2 h 479"/>
                  <a:gd name="T10" fmla="*/ 4 w 265"/>
                  <a:gd name="T11" fmla="*/ 7 h 479"/>
                  <a:gd name="T12" fmla="*/ 4 w 265"/>
                  <a:gd name="T13" fmla="*/ 9 h 479"/>
                  <a:gd name="T14" fmla="*/ 1 w 265"/>
                  <a:gd name="T15" fmla="*/ 9 h 479"/>
                  <a:gd name="T16" fmla="*/ 0 w 265"/>
                  <a:gd name="T17" fmla="*/ 7 h 479"/>
                  <a:gd name="T18" fmla="*/ 0 w 265"/>
                  <a:gd name="T19" fmla="*/ 2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46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51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2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7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8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9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0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39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41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2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3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4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2 w 277"/>
                    <a:gd name="T9" fmla="*/ 1 h 517"/>
                    <a:gd name="T10" fmla="*/ 2 w 277"/>
                    <a:gd name="T11" fmla="*/ 2 h 517"/>
                    <a:gd name="T12" fmla="*/ 1 w 277"/>
                    <a:gd name="T13" fmla="*/ 3 h 517"/>
                    <a:gd name="T14" fmla="*/ 1 w 277"/>
                    <a:gd name="T15" fmla="*/ 3 h 517"/>
                    <a:gd name="T16" fmla="*/ 0 w 277"/>
                    <a:gd name="T17" fmla="*/ 2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40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32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7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968 w 180"/>
                  <a:gd name="T1" fmla="*/ 0 h 265"/>
                  <a:gd name="T2" fmla="*/ 1205 w 180"/>
                  <a:gd name="T3" fmla="*/ 129 h 265"/>
                  <a:gd name="T4" fmla="*/ 1088 w 180"/>
                  <a:gd name="T5" fmla="*/ 390 h 265"/>
                  <a:gd name="T6" fmla="*/ 1198 w 180"/>
                  <a:gd name="T7" fmla="*/ 503 h 265"/>
                  <a:gd name="T8" fmla="*/ 1216 w 180"/>
                  <a:gd name="T9" fmla="*/ 719 h 265"/>
                  <a:gd name="T10" fmla="*/ 703 w 180"/>
                  <a:gd name="T11" fmla="*/ 1628 h 265"/>
                  <a:gd name="T12" fmla="*/ 431 w 180"/>
                  <a:gd name="T13" fmla="*/ 1742 h 265"/>
                  <a:gd name="T14" fmla="*/ 0 w 180"/>
                  <a:gd name="T15" fmla="*/ 1507 h 265"/>
                  <a:gd name="T16" fmla="*/ 40 w 180"/>
                  <a:gd name="T17" fmla="*/ 1134 h 265"/>
                  <a:gd name="T18" fmla="*/ 471 w 180"/>
                  <a:gd name="T19" fmla="*/ 319 h 265"/>
                  <a:gd name="T20" fmla="*/ 656 w 180"/>
                  <a:gd name="T21" fmla="*/ 242 h 265"/>
                  <a:gd name="T22" fmla="*/ 798 w 180"/>
                  <a:gd name="T23" fmla="*/ 269 h 265"/>
                  <a:gd name="T24" fmla="*/ 947 w 180"/>
                  <a:gd name="T25" fmla="*/ 1 h 265"/>
                  <a:gd name="T26" fmla="*/ 968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8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3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4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1657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1645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94 w 126"/>
                  <a:gd name="T1" fmla="*/ 121 h 329"/>
                  <a:gd name="T2" fmla="*/ 192 w 126"/>
                  <a:gd name="T3" fmla="*/ 0 h 329"/>
                  <a:gd name="T4" fmla="*/ 192 w 126"/>
                  <a:gd name="T5" fmla="*/ 389 h 329"/>
                  <a:gd name="T6" fmla="*/ 229 w 126"/>
                  <a:gd name="T7" fmla="*/ 408 h 329"/>
                  <a:gd name="T8" fmla="*/ 265 w 126"/>
                  <a:gd name="T9" fmla="*/ 510 h 329"/>
                  <a:gd name="T10" fmla="*/ 265 w 126"/>
                  <a:gd name="T11" fmla="*/ 1617 h 329"/>
                  <a:gd name="T12" fmla="*/ 227 w 126"/>
                  <a:gd name="T13" fmla="*/ 1982 h 329"/>
                  <a:gd name="T14" fmla="*/ 60 w 126"/>
                  <a:gd name="T15" fmla="*/ 2173 h 329"/>
                  <a:gd name="T16" fmla="*/ 0 w 126"/>
                  <a:gd name="T17" fmla="*/ 1836 h 329"/>
                  <a:gd name="T18" fmla="*/ 0 w 126"/>
                  <a:gd name="T19" fmla="*/ 737 h 329"/>
                  <a:gd name="T20" fmla="*/ 43 w 126"/>
                  <a:gd name="T21" fmla="*/ 555 h 329"/>
                  <a:gd name="T22" fmla="*/ 94 w 126"/>
                  <a:gd name="T23" fmla="*/ 491 h 329"/>
                  <a:gd name="T24" fmla="*/ 94 w 126"/>
                  <a:gd name="T25" fmla="*/ 121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25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30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968 w 180"/>
                  <a:gd name="T1" fmla="*/ 0 h 265"/>
                  <a:gd name="T2" fmla="*/ 1205 w 180"/>
                  <a:gd name="T3" fmla="*/ 129 h 265"/>
                  <a:gd name="T4" fmla="*/ 1088 w 180"/>
                  <a:gd name="T5" fmla="*/ 390 h 265"/>
                  <a:gd name="T6" fmla="*/ 1198 w 180"/>
                  <a:gd name="T7" fmla="*/ 503 h 265"/>
                  <a:gd name="T8" fmla="*/ 1216 w 180"/>
                  <a:gd name="T9" fmla="*/ 719 h 265"/>
                  <a:gd name="T10" fmla="*/ 703 w 180"/>
                  <a:gd name="T11" fmla="*/ 1628 h 265"/>
                  <a:gd name="T12" fmla="*/ 431 w 180"/>
                  <a:gd name="T13" fmla="*/ 1742 h 265"/>
                  <a:gd name="T14" fmla="*/ 0 w 180"/>
                  <a:gd name="T15" fmla="*/ 1507 h 265"/>
                  <a:gd name="T16" fmla="*/ 40 w 180"/>
                  <a:gd name="T17" fmla="*/ 1134 h 265"/>
                  <a:gd name="T18" fmla="*/ 471 w 180"/>
                  <a:gd name="T19" fmla="*/ 319 h 265"/>
                  <a:gd name="T20" fmla="*/ 656 w 180"/>
                  <a:gd name="T21" fmla="*/ 242 h 265"/>
                  <a:gd name="T22" fmla="*/ 798 w 180"/>
                  <a:gd name="T23" fmla="*/ 269 h 265"/>
                  <a:gd name="T24" fmla="*/ 947 w 180"/>
                  <a:gd name="T25" fmla="*/ 1 h 265"/>
                  <a:gd name="T26" fmla="*/ 968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1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6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7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1657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8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1645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9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94 w 126"/>
                  <a:gd name="T1" fmla="*/ 121 h 329"/>
                  <a:gd name="T2" fmla="*/ 192 w 126"/>
                  <a:gd name="T3" fmla="*/ 0 h 329"/>
                  <a:gd name="T4" fmla="*/ 192 w 126"/>
                  <a:gd name="T5" fmla="*/ 389 h 329"/>
                  <a:gd name="T6" fmla="*/ 229 w 126"/>
                  <a:gd name="T7" fmla="*/ 408 h 329"/>
                  <a:gd name="T8" fmla="*/ 265 w 126"/>
                  <a:gd name="T9" fmla="*/ 510 h 329"/>
                  <a:gd name="T10" fmla="*/ 265 w 126"/>
                  <a:gd name="T11" fmla="*/ 1617 h 329"/>
                  <a:gd name="T12" fmla="*/ 227 w 126"/>
                  <a:gd name="T13" fmla="*/ 1982 h 329"/>
                  <a:gd name="T14" fmla="*/ 60 w 126"/>
                  <a:gd name="T15" fmla="*/ 2173 h 329"/>
                  <a:gd name="T16" fmla="*/ 0 w 126"/>
                  <a:gd name="T17" fmla="*/ 1836 h 329"/>
                  <a:gd name="T18" fmla="*/ 0 w 126"/>
                  <a:gd name="T19" fmla="*/ 737 h 329"/>
                  <a:gd name="T20" fmla="*/ 43 w 126"/>
                  <a:gd name="T21" fmla="*/ 555 h 329"/>
                  <a:gd name="T22" fmla="*/ 94 w 126"/>
                  <a:gd name="T23" fmla="*/ 491 h 329"/>
                  <a:gd name="T24" fmla="*/ 94 w 126"/>
                  <a:gd name="T25" fmla="*/ 121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19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968 w 180"/>
                <a:gd name="T1" fmla="*/ 0 h 265"/>
                <a:gd name="T2" fmla="*/ 1205 w 180"/>
                <a:gd name="T3" fmla="*/ 129 h 265"/>
                <a:gd name="T4" fmla="*/ 1088 w 180"/>
                <a:gd name="T5" fmla="*/ 390 h 265"/>
                <a:gd name="T6" fmla="*/ 1198 w 180"/>
                <a:gd name="T7" fmla="*/ 503 h 265"/>
                <a:gd name="T8" fmla="*/ 1216 w 180"/>
                <a:gd name="T9" fmla="*/ 719 h 265"/>
                <a:gd name="T10" fmla="*/ 703 w 180"/>
                <a:gd name="T11" fmla="*/ 1628 h 265"/>
                <a:gd name="T12" fmla="*/ 431 w 180"/>
                <a:gd name="T13" fmla="*/ 1742 h 265"/>
                <a:gd name="T14" fmla="*/ 0 w 180"/>
                <a:gd name="T15" fmla="*/ 1507 h 265"/>
                <a:gd name="T16" fmla="*/ 40 w 180"/>
                <a:gd name="T17" fmla="*/ 1134 h 265"/>
                <a:gd name="T18" fmla="*/ 471 w 180"/>
                <a:gd name="T19" fmla="*/ 319 h 265"/>
                <a:gd name="T20" fmla="*/ 656 w 180"/>
                <a:gd name="T21" fmla="*/ 242 h 265"/>
                <a:gd name="T22" fmla="*/ 798 w 180"/>
                <a:gd name="T23" fmla="*/ 269 h 265"/>
                <a:gd name="T24" fmla="*/ 947 w 180"/>
                <a:gd name="T25" fmla="*/ 1 h 265"/>
                <a:gd name="T26" fmla="*/ 968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0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8 w 173"/>
                <a:gd name="T1" fmla="*/ 3 h 375"/>
                <a:gd name="T2" fmla="*/ 15 w 173"/>
                <a:gd name="T3" fmla="*/ 0 h 375"/>
                <a:gd name="T4" fmla="*/ 15 w 173"/>
                <a:gd name="T5" fmla="*/ 13 h 375"/>
                <a:gd name="T6" fmla="*/ 18 w 173"/>
                <a:gd name="T7" fmla="*/ 14 h 375"/>
                <a:gd name="T8" fmla="*/ 20 w 173"/>
                <a:gd name="T9" fmla="*/ 17 h 375"/>
                <a:gd name="T10" fmla="*/ 20 w 173"/>
                <a:gd name="T11" fmla="*/ 53 h 375"/>
                <a:gd name="T12" fmla="*/ 18 w 173"/>
                <a:gd name="T13" fmla="*/ 67 h 375"/>
                <a:gd name="T14" fmla="*/ 5 w 173"/>
                <a:gd name="T15" fmla="*/ 73 h 375"/>
                <a:gd name="T16" fmla="*/ 0 w 173"/>
                <a:gd name="T17" fmla="*/ 61 h 375"/>
                <a:gd name="T18" fmla="*/ 0 w 173"/>
                <a:gd name="T19" fmla="*/ 25 h 375"/>
                <a:gd name="T20" fmla="*/ 3 w 173"/>
                <a:gd name="T21" fmla="*/ 18 h 375"/>
                <a:gd name="T22" fmla="*/ 8 w 173"/>
                <a:gd name="T23" fmla="*/ 17 h 375"/>
                <a:gd name="T24" fmla="*/ 8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21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22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3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4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6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4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5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6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301 w 173"/>
                  <a:gd name="T1" fmla="*/ 696 h 375"/>
                  <a:gd name="T2" fmla="*/ 597 w 173"/>
                  <a:gd name="T3" fmla="*/ 0 h 375"/>
                  <a:gd name="T4" fmla="*/ 597 w 173"/>
                  <a:gd name="T5" fmla="*/ 3012 h 375"/>
                  <a:gd name="T6" fmla="*/ 717 w 173"/>
                  <a:gd name="T7" fmla="*/ 3214 h 375"/>
                  <a:gd name="T8" fmla="*/ 820 w 173"/>
                  <a:gd name="T9" fmla="*/ 3966 h 375"/>
                  <a:gd name="T10" fmla="*/ 820 w 173"/>
                  <a:gd name="T11" fmla="*/ 12545 h 375"/>
                  <a:gd name="T12" fmla="*/ 704 w 173"/>
                  <a:gd name="T13" fmla="*/ 15453 h 375"/>
                  <a:gd name="T14" fmla="*/ 190 w 173"/>
                  <a:gd name="T15" fmla="*/ 16878 h 375"/>
                  <a:gd name="T16" fmla="*/ 0 w 173"/>
                  <a:gd name="T17" fmla="*/ 14328 h 375"/>
                  <a:gd name="T18" fmla="*/ 0 w 173"/>
                  <a:gd name="T19" fmla="*/ 5695 h 375"/>
                  <a:gd name="T20" fmla="*/ 140 w 173"/>
                  <a:gd name="T21" fmla="*/ 4329 h 375"/>
                  <a:gd name="T22" fmla="*/ 288 w 173"/>
                  <a:gd name="T23" fmla="*/ 3845 h 375"/>
                  <a:gd name="T24" fmla="*/ 299 w 173"/>
                  <a:gd name="T25" fmla="*/ 69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7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8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7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8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9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11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2 w 277"/>
                    <a:gd name="T9" fmla="*/ 1 h 517"/>
                    <a:gd name="T10" fmla="*/ 2 w 277"/>
                    <a:gd name="T11" fmla="*/ 2 h 517"/>
                    <a:gd name="T12" fmla="*/ 1 w 277"/>
                    <a:gd name="T13" fmla="*/ 3 h 517"/>
                    <a:gd name="T14" fmla="*/ 1 w 277"/>
                    <a:gd name="T15" fmla="*/ 3 h 517"/>
                    <a:gd name="T16" fmla="*/ 0 w 277"/>
                    <a:gd name="T17" fmla="*/ 2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2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3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10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98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3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9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600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2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96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40 w 264"/>
                <a:gd name="T1" fmla="*/ 759 h 366"/>
                <a:gd name="T2" fmla="*/ 222 w 264"/>
                <a:gd name="T3" fmla="*/ 686 h 366"/>
                <a:gd name="T4" fmla="*/ 353 w 264"/>
                <a:gd name="T5" fmla="*/ 339 h 366"/>
                <a:gd name="T6" fmla="*/ 353 w 264"/>
                <a:gd name="T7" fmla="*/ 261 h 366"/>
                <a:gd name="T8" fmla="*/ 312 w 264"/>
                <a:gd name="T9" fmla="*/ 212 h 366"/>
                <a:gd name="T10" fmla="*/ 361 w 264"/>
                <a:gd name="T11" fmla="*/ 74 h 366"/>
                <a:gd name="T12" fmla="*/ 271 w 264"/>
                <a:gd name="T13" fmla="*/ 0 h 366"/>
                <a:gd name="T14" fmla="*/ 230 w 264"/>
                <a:gd name="T15" fmla="*/ 125 h 366"/>
                <a:gd name="T16" fmla="*/ 182 w 264"/>
                <a:gd name="T17" fmla="*/ 88 h 366"/>
                <a:gd name="T18" fmla="*/ 123 w 264"/>
                <a:gd name="T19" fmla="*/ 137 h 366"/>
                <a:gd name="T20" fmla="*/ 0 w 264"/>
                <a:gd name="T21" fmla="*/ 498 h 366"/>
                <a:gd name="T22" fmla="*/ 6 w 264"/>
                <a:gd name="T23" fmla="*/ 635 h 366"/>
                <a:gd name="T24" fmla="*/ 140 w 264"/>
                <a:gd name="T25" fmla="*/ 759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7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362 h 240"/>
                <a:gd name="T2" fmla="*/ 349 w 252"/>
                <a:gd name="T3" fmla="*/ 0 h 240"/>
                <a:gd name="T4" fmla="*/ 349 w 252"/>
                <a:gd name="T5" fmla="*/ 74 h 240"/>
                <a:gd name="T6" fmla="*/ 217 w 252"/>
                <a:gd name="T7" fmla="*/ 436 h 240"/>
                <a:gd name="T8" fmla="*/ 134 w 252"/>
                <a:gd name="T9" fmla="*/ 497 h 240"/>
                <a:gd name="T10" fmla="*/ 0 w 252"/>
                <a:gd name="T11" fmla="*/ 362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94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3 h 517"/>
                <a:gd name="T12" fmla="*/ 1 w 277"/>
                <a:gd name="T13" fmla="*/ 4 h 517"/>
                <a:gd name="T14" fmla="*/ 1 w 277"/>
                <a:gd name="T15" fmla="*/ 4 h 517"/>
                <a:gd name="T16" fmla="*/ 0 w 277"/>
                <a:gd name="T17" fmla="*/ 3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5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3 h 376"/>
                <a:gd name="T6" fmla="*/ 0 w 220"/>
                <a:gd name="T7" fmla="*/ 3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76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78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87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88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89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0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1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2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3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79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81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2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83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84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2 w 277"/>
                      <a:gd name="T9" fmla="*/ 1 h 517"/>
                      <a:gd name="T10" fmla="*/ 2 w 277"/>
                      <a:gd name="T11" fmla="*/ 2 h 517"/>
                      <a:gd name="T12" fmla="*/ 1 w 277"/>
                      <a:gd name="T13" fmla="*/ 3 h 517"/>
                      <a:gd name="T14" fmla="*/ 1 w 277"/>
                      <a:gd name="T15" fmla="*/ 3 h 517"/>
                      <a:gd name="T16" fmla="*/ 0 w 277"/>
                      <a:gd name="T17" fmla="*/ 2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5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6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80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3 h 180"/>
                  <a:gd name="T2" fmla="*/ 15 w 304"/>
                  <a:gd name="T3" fmla="*/ 4 h 180"/>
                  <a:gd name="T4" fmla="*/ 25 w 304"/>
                  <a:gd name="T5" fmla="*/ 15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77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58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60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73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4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5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61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63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68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0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1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2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4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65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2 w 277"/>
                      <a:gd name="T9" fmla="*/ 1 h 517"/>
                      <a:gd name="T10" fmla="*/ 2 w 277"/>
                      <a:gd name="T11" fmla="*/ 2 h 517"/>
                      <a:gd name="T12" fmla="*/ 1 w 277"/>
                      <a:gd name="T13" fmla="*/ 3 h 517"/>
                      <a:gd name="T14" fmla="*/ 1 w 277"/>
                      <a:gd name="T15" fmla="*/ 3 h 517"/>
                      <a:gd name="T16" fmla="*/ 0 w 277"/>
                      <a:gd name="T17" fmla="*/ 2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6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7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2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8 w 304"/>
                  <a:gd name="T3" fmla="*/ 2 h 180"/>
                  <a:gd name="T4" fmla="*/ 13 w 304"/>
                  <a:gd name="T5" fmla="*/ 7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59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40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42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51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52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53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6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7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43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45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6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47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48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2 w 277"/>
                      <a:gd name="T9" fmla="*/ 1 h 517"/>
                      <a:gd name="T10" fmla="*/ 2 w 277"/>
                      <a:gd name="T11" fmla="*/ 2 h 517"/>
                      <a:gd name="T12" fmla="*/ 1 w 277"/>
                      <a:gd name="T13" fmla="*/ 3 h 517"/>
                      <a:gd name="T14" fmla="*/ 1 w 277"/>
                      <a:gd name="T15" fmla="*/ 3 h 517"/>
                      <a:gd name="T16" fmla="*/ 0 w 277"/>
                      <a:gd name="T17" fmla="*/ 2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4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3 h 180"/>
                  <a:gd name="T2" fmla="*/ 15 w 304"/>
                  <a:gd name="T3" fmla="*/ 4 h 180"/>
                  <a:gd name="T4" fmla="*/ 25 w 304"/>
                  <a:gd name="T5" fmla="*/ 15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1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22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24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37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8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9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25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27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32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4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5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6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28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29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2 w 277"/>
                      <a:gd name="T9" fmla="*/ 1 h 517"/>
                      <a:gd name="T10" fmla="*/ 2 w 277"/>
                      <a:gd name="T11" fmla="*/ 2 h 517"/>
                      <a:gd name="T12" fmla="*/ 1 w 277"/>
                      <a:gd name="T13" fmla="*/ 3 h 517"/>
                      <a:gd name="T14" fmla="*/ 1 w 277"/>
                      <a:gd name="T15" fmla="*/ 3 h 517"/>
                      <a:gd name="T16" fmla="*/ 0 w 277"/>
                      <a:gd name="T17" fmla="*/ 2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0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1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6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8 w 304"/>
                  <a:gd name="T3" fmla="*/ 2 h 180"/>
                  <a:gd name="T4" fmla="*/ 13 w 304"/>
                  <a:gd name="T5" fmla="*/ 7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3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17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19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0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75078 h 156"/>
                  <a:gd name="T2" fmla="*/ 494 w 191"/>
                  <a:gd name="T3" fmla="*/ 66379 h 156"/>
                  <a:gd name="T4" fmla="*/ 2344 w 191"/>
                  <a:gd name="T5" fmla="*/ 58007 h 156"/>
                  <a:gd name="T6" fmla="*/ 5336 w 191"/>
                  <a:gd name="T7" fmla="*/ 50055 h 156"/>
                  <a:gd name="T8" fmla="*/ 9731 w 191"/>
                  <a:gd name="T9" fmla="*/ 42304 h 156"/>
                  <a:gd name="T10" fmla="*/ 14758 w 191"/>
                  <a:gd name="T11" fmla="*/ 35054 h 156"/>
                  <a:gd name="T12" fmla="*/ 21413 w 191"/>
                  <a:gd name="T13" fmla="*/ 27810 h 156"/>
                  <a:gd name="T14" fmla="*/ 28977 w 191"/>
                  <a:gd name="T15" fmla="*/ 21501 h 156"/>
                  <a:gd name="T16" fmla="*/ 36456 w 191"/>
                  <a:gd name="T17" fmla="*/ 15857 h 156"/>
                  <a:gd name="T18" fmla="*/ 45362 w 191"/>
                  <a:gd name="T19" fmla="*/ 11494 h 156"/>
                  <a:gd name="T20" fmla="*/ 54985 w 191"/>
                  <a:gd name="T21" fmla="*/ 7203 h 156"/>
                  <a:gd name="T22" fmla="*/ 65555 w 191"/>
                  <a:gd name="T23" fmla="*/ 3818 h 156"/>
                  <a:gd name="T24" fmla="*/ 75553 w 191"/>
                  <a:gd name="T25" fmla="*/ 1364 h 156"/>
                  <a:gd name="T26" fmla="*/ 86616 w 191"/>
                  <a:gd name="T27" fmla="*/ 487 h 156"/>
                  <a:gd name="T28" fmla="*/ 96937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8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512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514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56 h 169"/>
                  <a:gd name="T2" fmla="*/ 48 w 177"/>
                  <a:gd name="T3" fmla="*/ 1718 h 169"/>
                  <a:gd name="T4" fmla="*/ 66 w 177"/>
                  <a:gd name="T5" fmla="*/ 1492 h 169"/>
                  <a:gd name="T6" fmla="*/ 86 w 177"/>
                  <a:gd name="T7" fmla="*/ 1556 h 169"/>
                  <a:gd name="T8" fmla="*/ 131 w 177"/>
                  <a:gd name="T9" fmla="*/ 1492 h 169"/>
                  <a:gd name="T10" fmla="*/ 204 w 177"/>
                  <a:gd name="T11" fmla="*/ 704 h 169"/>
                  <a:gd name="T12" fmla="*/ 215 w 177"/>
                  <a:gd name="T13" fmla="*/ 285 h 169"/>
                  <a:gd name="T14" fmla="*/ 129 w 177"/>
                  <a:gd name="T15" fmla="*/ 0 h 169"/>
                  <a:gd name="T16" fmla="*/ 78 w 177"/>
                  <a:gd name="T17" fmla="*/ 106 h 169"/>
                  <a:gd name="T18" fmla="*/ 3 w 177"/>
                  <a:gd name="T19" fmla="*/ 854 h 169"/>
                  <a:gd name="T20" fmla="*/ 0 w 177"/>
                  <a:gd name="T21" fmla="*/ 1100 h 169"/>
                  <a:gd name="T22" fmla="*/ 23 w 177"/>
                  <a:gd name="T23" fmla="*/ 1253 h 169"/>
                  <a:gd name="T24" fmla="*/ 3 w 177"/>
                  <a:gd name="T25" fmla="*/ 1501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6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3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503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505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3506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110 w 299"/>
                  <a:gd name="T1" fmla="*/ 2 h 214"/>
                  <a:gd name="T2" fmla="*/ 120 w 299"/>
                  <a:gd name="T3" fmla="*/ 6 h 214"/>
                  <a:gd name="T4" fmla="*/ 98 w 299"/>
                  <a:gd name="T5" fmla="*/ 7 h 214"/>
                  <a:gd name="T6" fmla="*/ 99 w 299"/>
                  <a:gd name="T7" fmla="*/ 9 h 214"/>
                  <a:gd name="T8" fmla="*/ 99 w 299"/>
                  <a:gd name="T9" fmla="*/ 11 h 214"/>
                  <a:gd name="T10" fmla="*/ 41 w 299"/>
                  <a:gd name="T11" fmla="*/ 16 h 214"/>
                  <a:gd name="T12" fmla="*/ 15 w 299"/>
                  <a:gd name="T13" fmla="*/ 14 h 214"/>
                  <a:gd name="T14" fmla="*/ 0 w 299"/>
                  <a:gd name="T15" fmla="*/ 9 h 214"/>
                  <a:gd name="T16" fmla="*/ 17 w 299"/>
                  <a:gd name="T17" fmla="*/ 4 h 214"/>
                  <a:gd name="T18" fmla="*/ 66 w 299"/>
                  <a:gd name="T19" fmla="*/ 0 h 214"/>
                  <a:gd name="T20" fmla="*/ 80 w 299"/>
                  <a:gd name="T21" fmla="*/ 2 h 214"/>
                  <a:gd name="T22" fmla="*/ 88 w 299"/>
                  <a:gd name="T23" fmla="*/ 2 h 214"/>
                  <a:gd name="T24" fmla="*/ 110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12 w 291"/>
                  <a:gd name="T1" fmla="*/ 92 h 231"/>
                  <a:gd name="T2" fmla="*/ 219 w 291"/>
                  <a:gd name="T3" fmla="*/ 23 h 231"/>
                  <a:gd name="T4" fmla="*/ 0 w 291"/>
                  <a:gd name="T5" fmla="*/ 16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6 h 424"/>
                  <a:gd name="T6" fmla="*/ 1 w 192"/>
                  <a:gd name="T7" fmla="*/ 6 h 424"/>
                  <a:gd name="T8" fmla="*/ 1 w 192"/>
                  <a:gd name="T9" fmla="*/ 8 h 424"/>
                  <a:gd name="T10" fmla="*/ 1 w 192"/>
                  <a:gd name="T11" fmla="*/ 24 h 424"/>
                  <a:gd name="T12" fmla="*/ 1 w 192"/>
                  <a:gd name="T13" fmla="*/ 30 h 424"/>
                  <a:gd name="T14" fmla="*/ 1 w 192"/>
                  <a:gd name="T15" fmla="*/ 32 h 424"/>
                  <a:gd name="T16" fmla="*/ 0 w 192"/>
                  <a:gd name="T17" fmla="*/ 28 h 424"/>
                  <a:gd name="T18" fmla="*/ 0 w 192"/>
                  <a:gd name="T19" fmla="*/ 11 h 424"/>
                  <a:gd name="T20" fmla="*/ 1 w 192"/>
                  <a:gd name="T21" fmla="*/ 8 h 424"/>
                  <a:gd name="T22" fmla="*/ 1 w 192"/>
                  <a:gd name="T23" fmla="*/ 8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04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94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96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3497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110 w 299"/>
                  <a:gd name="T1" fmla="*/ 2 h 214"/>
                  <a:gd name="T2" fmla="*/ 120 w 299"/>
                  <a:gd name="T3" fmla="*/ 6 h 214"/>
                  <a:gd name="T4" fmla="*/ 98 w 299"/>
                  <a:gd name="T5" fmla="*/ 7 h 214"/>
                  <a:gd name="T6" fmla="*/ 99 w 299"/>
                  <a:gd name="T7" fmla="*/ 9 h 214"/>
                  <a:gd name="T8" fmla="*/ 99 w 299"/>
                  <a:gd name="T9" fmla="*/ 11 h 214"/>
                  <a:gd name="T10" fmla="*/ 41 w 299"/>
                  <a:gd name="T11" fmla="*/ 16 h 214"/>
                  <a:gd name="T12" fmla="*/ 15 w 299"/>
                  <a:gd name="T13" fmla="*/ 14 h 214"/>
                  <a:gd name="T14" fmla="*/ 0 w 299"/>
                  <a:gd name="T15" fmla="*/ 9 h 214"/>
                  <a:gd name="T16" fmla="*/ 17 w 299"/>
                  <a:gd name="T17" fmla="*/ 4 h 214"/>
                  <a:gd name="T18" fmla="*/ 66 w 299"/>
                  <a:gd name="T19" fmla="*/ 0 h 214"/>
                  <a:gd name="T20" fmla="*/ 80 w 299"/>
                  <a:gd name="T21" fmla="*/ 2 h 214"/>
                  <a:gd name="T22" fmla="*/ 88 w 299"/>
                  <a:gd name="T23" fmla="*/ 2 h 214"/>
                  <a:gd name="T24" fmla="*/ 110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12 w 291"/>
                  <a:gd name="T1" fmla="*/ 92 h 231"/>
                  <a:gd name="T2" fmla="*/ 219 w 291"/>
                  <a:gd name="T3" fmla="*/ 23 h 231"/>
                  <a:gd name="T4" fmla="*/ 0 w 291"/>
                  <a:gd name="T5" fmla="*/ 16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6 h 424"/>
                  <a:gd name="T6" fmla="*/ 1 w 192"/>
                  <a:gd name="T7" fmla="*/ 6 h 424"/>
                  <a:gd name="T8" fmla="*/ 1 w 192"/>
                  <a:gd name="T9" fmla="*/ 8 h 424"/>
                  <a:gd name="T10" fmla="*/ 1 w 192"/>
                  <a:gd name="T11" fmla="*/ 24 h 424"/>
                  <a:gd name="T12" fmla="*/ 1 w 192"/>
                  <a:gd name="T13" fmla="*/ 30 h 424"/>
                  <a:gd name="T14" fmla="*/ 1 w 192"/>
                  <a:gd name="T15" fmla="*/ 32 h 424"/>
                  <a:gd name="T16" fmla="*/ 0 w 192"/>
                  <a:gd name="T17" fmla="*/ 28 h 424"/>
                  <a:gd name="T18" fmla="*/ 0 w 192"/>
                  <a:gd name="T19" fmla="*/ 11 h 424"/>
                  <a:gd name="T20" fmla="*/ 1 w 192"/>
                  <a:gd name="T21" fmla="*/ 8 h 424"/>
                  <a:gd name="T22" fmla="*/ 1 w 192"/>
                  <a:gd name="T23" fmla="*/ 8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5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81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2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89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3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4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85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3 w 192"/>
                  <a:gd name="T1" fmla="*/ 2 h 424"/>
                  <a:gd name="T2" fmla="*/ 8 w 192"/>
                  <a:gd name="T3" fmla="*/ 0 h 424"/>
                  <a:gd name="T4" fmla="*/ 8 w 192"/>
                  <a:gd name="T5" fmla="*/ 6 h 424"/>
                  <a:gd name="T6" fmla="*/ 9 w 192"/>
                  <a:gd name="T7" fmla="*/ 6 h 424"/>
                  <a:gd name="T8" fmla="*/ 10 w 192"/>
                  <a:gd name="T9" fmla="*/ 8 h 424"/>
                  <a:gd name="T10" fmla="*/ 10 w 192"/>
                  <a:gd name="T11" fmla="*/ 24 h 424"/>
                  <a:gd name="T12" fmla="*/ 9 w 192"/>
                  <a:gd name="T13" fmla="*/ 30 h 424"/>
                  <a:gd name="T14" fmla="*/ 2 w 192"/>
                  <a:gd name="T15" fmla="*/ 32 h 424"/>
                  <a:gd name="T16" fmla="*/ 0 w 192"/>
                  <a:gd name="T17" fmla="*/ 28 h 424"/>
                  <a:gd name="T18" fmla="*/ 0 w 192"/>
                  <a:gd name="T19" fmla="*/ 11 h 424"/>
                  <a:gd name="T20" fmla="*/ 2 w 192"/>
                  <a:gd name="T21" fmla="*/ 8 h 424"/>
                  <a:gd name="T22" fmla="*/ 4 w 192"/>
                  <a:gd name="T23" fmla="*/ 8 h 424"/>
                  <a:gd name="T24" fmla="*/ 4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8 w 192"/>
                  <a:gd name="T1" fmla="*/ 2 h 424"/>
                  <a:gd name="T2" fmla="*/ 17 w 192"/>
                  <a:gd name="T3" fmla="*/ 0 h 424"/>
                  <a:gd name="T4" fmla="*/ 17 w 192"/>
                  <a:gd name="T5" fmla="*/ 6 h 424"/>
                  <a:gd name="T6" fmla="*/ 20 w 192"/>
                  <a:gd name="T7" fmla="*/ 6 h 424"/>
                  <a:gd name="T8" fmla="*/ 23 w 192"/>
                  <a:gd name="T9" fmla="*/ 8 h 424"/>
                  <a:gd name="T10" fmla="*/ 23 w 192"/>
                  <a:gd name="T11" fmla="*/ 23 h 424"/>
                  <a:gd name="T12" fmla="*/ 20 w 192"/>
                  <a:gd name="T13" fmla="*/ 29 h 424"/>
                  <a:gd name="T14" fmla="*/ 6 w 192"/>
                  <a:gd name="T15" fmla="*/ 32 h 424"/>
                  <a:gd name="T16" fmla="*/ 0 w 192"/>
                  <a:gd name="T17" fmla="*/ 27 h 424"/>
                  <a:gd name="T18" fmla="*/ 0 w 192"/>
                  <a:gd name="T19" fmla="*/ 11 h 424"/>
                  <a:gd name="T20" fmla="*/ 4 w 192"/>
                  <a:gd name="T21" fmla="*/ 8 h 424"/>
                  <a:gd name="T22" fmla="*/ 8 w 192"/>
                  <a:gd name="T23" fmla="*/ 7 h 424"/>
                  <a:gd name="T24" fmla="*/ 8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76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78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28 w 16"/>
                  <a:gd name="T7" fmla="*/ 1 h 457"/>
                  <a:gd name="T8" fmla="*/ 39 w 16"/>
                  <a:gd name="T9" fmla="*/ 0 h 457"/>
                  <a:gd name="T10" fmla="*/ 91 w 16"/>
                  <a:gd name="T11" fmla="*/ 0 h 457"/>
                  <a:gd name="T12" fmla="*/ 120 w 16"/>
                  <a:gd name="T13" fmla="*/ 2 h 457"/>
                  <a:gd name="T14" fmla="*/ 120 w 16"/>
                  <a:gd name="T15" fmla="*/ 3 h 457"/>
                  <a:gd name="T16" fmla="*/ 126 w 16"/>
                  <a:gd name="T17" fmla="*/ 4 h 457"/>
                  <a:gd name="T18" fmla="*/ 126 w 16"/>
                  <a:gd name="T19" fmla="*/ 97 h 457"/>
                  <a:gd name="T20" fmla="*/ 120 w 16"/>
                  <a:gd name="T21" fmla="*/ 98 h 457"/>
                  <a:gd name="T22" fmla="*/ 120 w 16"/>
                  <a:gd name="T23" fmla="*/ 98 h 457"/>
                  <a:gd name="T24" fmla="*/ 91 w 16"/>
                  <a:gd name="T25" fmla="*/ 99 h 457"/>
                  <a:gd name="T26" fmla="*/ 77 w 16"/>
                  <a:gd name="T27" fmla="*/ 99 h 457"/>
                  <a:gd name="T28" fmla="*/ 55 w 16"/>
                  <a:gd name="T29" fmla="*/ 99 h 457"/>
                  <a:gd name="T30" fmla="*/ 55 w 16"/>
                  <a:gd name="T31" fmla="*/ 99 h 457"/>
                  <a:gd name="T32" fmla="*/ 39 w 16"/>
                  <a:gd name="T33" fmla="*/ 99 h 457"/>
                  <a:gd name="T34" fmla="*/ 28 w 16"/>
                  <a:gd name="T35" fmla="*/ 98 h 457"/>
                  <a:gd name="T36" fmla="*/ 1 w 16"/>
                  <a:gd name="T37" fmla="*/ 98 h 457"/>
                  <a:gd name="T38" fmla="*/ 1 w 16"/>
                  <a:gd name="T39" fmla="*/ 98 h 457"/>
                  <a:gd name="T40" fmla="*/ 0 w 16"/>
                  <a:gd name="T41" fmla="*/ 97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9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28 w 16"/>
                  <a:gd name="T7" fmla="*/ 1 h 457"/>
                  <a:gd name="T8" fmla="*/ 39 w 16"/>
                  <a:gd name="T9" fmla="*/ 0 h 457"/>
                  <a:gd name="T10" fmla="*/ 91 w 16"/>
                  <a:gd name="T11" fmla="*/ 0 h 457"/>
                  <a:gd name="T12" fmla="*/ 126 w 16"/>
                  <a:gd name="T13" fmla="*/ 4 h 457"/>
                  <a:gd name="T14" fmla="*/ 126 w 16"/>
                  <a:gd name="T15" fmla="*/ 98 h 457"/>
                  <a:gd name="T16" fmla="*/ 91 w 16"/>
                  <a:gd name="T17" fmla="*/ 99 h 457"/>
                  <a:gd name="T18" fmla="*/ 77 w 16"/>
                  <a:gd name="T19" fmla="*/ 99 h 457"/>
                  <a:gd name="T20" fmla="*/ 65 w 16"/>
                  <a:gd name="T21" fmla="*/ 99 h 457"/>
                  <a:gd name="T22" fmla="*/ 46 w 16"/>
                  <a:gd name="T23" fmla="*/ 99 h 457"/>
                  <a:gd name="T24" fmla="*/ 39 w 16"/>
                  <a:gd name="T25" fmla="*/ 99 h 457"/>
                  <a:gd name="T26" fmla="*/ 28 w 16"/>
                  <a:gd name="T27" fmla="*/ 99 h 457"/>
                  <a:gd name="T28" fmla="*/ 2 w 16"/>
                  <a:gd name="T29" fmla="*/ 98 h 457"/>
                  <a:gd name="T30" fmla="*/ 2 w 16"/>
                  <a:gd name="T31" fmla="*/ 98 h 457"/>
                  <a:gd name="T32" fmla="*/ 0 w 16"/>
                  <a:gd name="T33" fmla="*/ 98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0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453 w 111"/>
                  <a:gd name="T1" fmla="*/ 7 h 418"/>
                  <a:gd name="T2" fmla="*/ 218 w 111"/>
                  <a:gd name="T3" fmla="*/ 0 h 418"/>
                  <a:gd name="T4" fmla="*/ 218 w 111"/>
                  <a:gd name="T5" fmla="*/ 16 h 418"/>
                  <a:gd name="T6" fmla="*/ 88 w 111"/>
                  <a:gd name="T7" fmla="*/ 12 h 418"/>
                  <a:gd name="T8" fmla="*/ 0 w 111"/>
                  <a:gd name="T9" fmla="*/ 14 h 418"/>
                  <a:gd name="T10" fmla="*/ 0 w 111"/>
                  <a:gd name="T11" fmla="*/ 60 h 418"/>
                  <a:gd name="T12" fmla="*/ 119 w 111"/>
                  <a:gd name="T13" fmla="*/ 77 h 418"/>
                  <a:gd name="T14" fmla="*/ 552 w 111"/>
                  <a:gd name="T15" fmla="*/ 91 h 418"/>
                  <a:gd name="T16" fmla="*/ 672 w 111"/>
                  <a:gd name="T17" fmla="*/ 77 h 418"/>
                  <a:gd name="T18" fmla="*/ 672 w 111"/>
                  <a:gd name="T19" fmla="*/ 33 h 418"/>
                  <a:gd name="T20" fmla="*/ 581 w 111"/>
                  <a:gd name="T21" fmla="*/ 26 h 418"/>
                  <a:gd name="T22" fmla="*/ 453 w 111"/>
                  <a:gd name="T23" fmla="*/ 23 h 418"/>
                  <a:gd name="T24" fmla="*/ 453 w 111"/>
                  <a:gd name="T25" fmla="*/ 7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77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71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3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3 w 192"/>
                <a:gd name="T1" fmla="*/ 1 h 424"/>
                <a:gd name="T2" fmla="*/ 5 w 192"/>
                <a:gd name="T3" fmla="*/ 0 h 424"/>
                <a:gd name="T4" fmla="*/ 5 w 192"/>
                <a:gd name="T5" fmla="*/ 1 h 424"/>
                <a:gd name="T6" fmla="*/ 6 w 192"/>
                <a:gd name="T7" fmla="*/ 1 h 424"/>
                <a:gd name="T8" fmla="*/ 8 w 192"/>
                <a:gd name="T9" fmla="*/ 1 h 424"/>
                <a:gd name="T10" fmla="*/ 8 w 192"/>
                <a:gd name="T11" fmla="*/ 2 h 424"/>
                <a:gd name="T12" fmla="*/ 6 w 192"/>
                <a:gd name="T13" fmla="*/ 3 h 424"/>
                <a:gd name="T14" fmla="*/ 2 w 192"/>
                <a:gd name="T15" fmla="*/ 3 h 424"/>
                <a:gd name="T16" fmla="*/ 0 w 192"/>
                <a:gd name="T17" fmla="*/ 3 h 424"/>
                <a:gd name="T18" fmla="*/ 0 w 192"/>
                <a:gd name="T19" fmla="*/ 1 h 424"/>
                <a:gd name="T20" fmla="*/ 2 w 192"/>
                <a:gd name="T21" fmla="*/ 1 h 424"/>
                <a:gd name="T22" fmla="*/ 3 w 192"/>
                <a:gd name="T23" fmla="*/ 1 h 424"/>
                <a:gd name="T24" fmla="*/ 3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4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3 w 72"/>
                <a:gd name="T1" fmla="*/ 0 h 318"/>
                <a:gd name="T2" fmla="*/ 3 w 72"/>
                <a:gd name="T3" fmla="*/ 2 h 318"/>
                <a:gd name="T4" fmla="*/ 2 w 72"/>
                <a:gd name="T5" fmla="*/ 2 h 318"/>
                <a:gd name="T6" fmla="*/ 0 w 72"/>
                <a:gd name="T7" fmla="*/ 2 h 318"/>
                <a:gd name="T8" fmla="*/ 2 w 72"/>
                <a:gd name="T9" fmla="*/ 1 h 318"/>
                <a:gd name="T10" fmla="*/ 2 w 72"/>
                <a:gd name="T11" fmla="*/ 1 h 318"/>
                <a:gd name="T12" fmla="*/ 3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5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2 h 309"/>
                <a:gd name="T4" fmla="*/ 2 w 51"/>
                <a:gd name="T5" fmla="*/ 2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67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69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0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8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57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65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6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58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60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4096 w 1"/>
                  <a:gd name="T3" fmla="*/ 374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62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63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4 w 192"/>
                    <a:gd name="T3" fmla="*/ 0 h 424"/>
                    <a:gd name="T4" fmla="*/ 4 w 192"/>
                    <a:gd name="T5" fmla="*/ 1 h 424"/>
                    <a:gd name="T6" fmla="*/ 4 w 192"/>
                    <a:gd name="T7" fmla="*/ 1 h 424"/>
                    <a:gd name="T8" fmla="*/ 5 w 192"/>
                    <a:gd name="T9" fmla="*/ 1 h 424"/>
                    <a:gd name="T10" fmla="*/ 5 w 192"/>
                    <a:gd name="T11" fmla="*/ 3 h 424"/>
                    <a:gd name="T12" fmla="*/ 4 w 192"/>
                    <a:gd name="T13" fmla="*/ 3 h 424"/>
                    <a:gd name="T14" fmla="*/ 1 w 192"/>
                    <a:gd name="T15" fmla="*/ 4 h 424"/>
                    <a:gd name="T16" fmla="*/ 0 w 192"/>
                    <a:gd name="T17" fmla="*/ 3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4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00 w 117"/>
                    <a:gd name="T3" fmla="*/ 234 h 78"/>
                    <a:gd name="T4" fmla="*/ 1092 w 117"/>
                    <a:gd name="T5" fmla="*/ 374 h 78"/>
                    <a:gd name="T6" fmla="*/ 830 w 117"/>
                    <a:gd name="T7" fmla="*/ 732 h 78"/>
                    <a:gd name="T8" fmla="*/ 155 w 117"/>
                    <a:gd name="T9" fmla="*/ 544 h 78"/>
                    <a:gd name="T10" fmla="*/ 2 w 117"/>
                    <a:gd name="T11" fmla="*/ 19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9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20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50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1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2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4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5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6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21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43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5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7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8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9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22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PP1</a:t>
              </a:r>
            </a:p>
          </p:txBody>
        </p:sp>
        <p:sp>
          <p:nvSpPr>
            <p:cNvPr id="3423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PP2</a:t>
              </a:r>
            </a:p>
          </p:txBody>
        </p:sp>
        <p:sp>
          <p:nvSpPr>
            <p:cNvPr id="3424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USP2</a:t>
              </a:r>
            </a:p>
          </p:txBody>
        </p:sp>
        <p:sp>
          <p:nvSpPr>
            <p:cNvPr id="3425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USP1</a:t>
              </a:r>
            </a:p>
          </p:txBody>
        </p:sp>
        <p:sp>
          <p:nvSpPr>
            <p:cNvPr id="3426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 b="1"/>
                <a:t>T10</a:t>
              </a:r>
            </a:p>
          </p:txBody>
        </p:sp>
        <p:grpSp>
          <p:nvGrpSpPr>
            <p:cNvPr id="3427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36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7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8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0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1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2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28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29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0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3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4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5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5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6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53 h 375"/>
                <a:gd name="T2" fmla="*/ 0 w 173"/>
                <a:gd name="T3" fmla="*/ 0 h 375"/>
                <a:gd name="T4" fmla="*/ 0 w 173"/>
                <a:gd name="T5" fmla="*/ 233 h 375"/>
                <a:gd name="T6" fmla="*/ 0 w 173"/>
                <a:gd name="T7" fmla="*/ 250 h 375"/>
                <a:gd name="T8" fmla="*/ 0 w 173"/>
                <a:gd name="T9" fmla="*/ 307 h 375"/>
                <a:gd name="T10" fmla="*/ 0 w 173"/>
                <a:gd name="T11" fmla="*/ 971 h 375"/>
                <a:gd name="T12" fmla="*/ 0 w 173"/>
                <a:gd name="T13" fmla="*/ 1194 h 375"/>
                <a:gd name="T14" fmla="*/ 0 w 173"/>
                <a:gd name="T15" fmla="*/ 1301 h 375"/>
                <a:gd name="T16" fmla="*/ 0 w 173"/>
                <a:gd name="T17" fmla="*/ 1109 h 375"/>
                <a:gd name="T18" fmla="*/ 0 w 173"/>
                <a:gd name="T19" fmla="*/ 440 h 375"/>
                <a:gd name="T20" fmla="*/ 0 w 173"/>
                <a:gd name="T21" fmla="*/ 335 h 375"/>
                <a:gd name="T22" fmla="*/ 0 w 173"/>
                <a:gd name="T23" fmla="*/ 294 h 375"/>
                <a:gd name="T24" fmla="*/ 0 w 173"/>
                <a:gd name="T25" fmla="*/ 5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7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8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410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1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53 h 375"/>
                <a:gd name="T2" fmla="*/ 0 w 173"/>
                <a:gd name="T3" fmla="*/ 0 h 375"/>
                <a:gd name="T4" fmla="*/ 0 w 173"/>
                <a:gd name="T5" fmla="*/ 233 h 375"/>
                <a:gd name="T6" fmla="*/ 0 w 173"/>
                <a:gd name="T7" fmla="*/ 250 h 375"/>
                <a:gd name="T8" fmla="*/ 0 w 173"/>
                <a:gd name="T9" fmla="*/ 307 h 375"/>
                <a:gd name="T10" fmla="*/ 0 w 173"/>
                <a:gd name="T11" fmla="*/ 971 h 375"/>
                <a:gd name="T12" fmla="*/ 0 w 173"/>
                <a:gd name="T13" fmla="*/ 1194 h 375"/>
                <a:gd name="T14" fmla="*/ 0 w 173"/>
                <a:gd name="T15" fmla="*/ 1301 h 375"/>
                <a:gd name="T16" fmla="*/ 0 w 173"/>
                <a:gd name="T17" fmla="*/ 1109 h 375"/>
                <a:gd name="T18" fmla="*/ 0 w 173"/>
                <a:gd name="T19" fmla="*/ 440 h 375"/>
                <a:gd name="T20" fmla="*/ 0 w 173"/>
                <a:gd name="T21" fmla="*/ 335 h 375"/>
                <a:gd name="T22" fmla="*/ 0 w 173"/>
                <a:gd name="T23" fmla="*/ 294 h 375"/>
                <a:gd name="T24" fmla="*/ 0 w 173"/>
                <a:gd name="T25" fmla="*/ 5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5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21 h 375"/>
                <a:gd name="T6" fmla="*/ 0 w 173"/>
                <a:gd name="T7" fmla="*/ 22 h 375"/>
                <a:gd name="T8" fmla="*/ 0 w 173"/>
                <a:gd name="T9" fmla="*/ 27 h 375"/>
                <a:gd name="T10" fmla="*/ 0 w 173"/>
                <a:gd name="T11" fmla="*/ 86 h 375"/>
                <a:gd name="T12" fmla="*/ 0 w 173"/>
                <a:gd name="T13" fmla="*/ 105 h 375"/>
                <a:gd name="T14" fmla="*/ 0 w 173"/>
                <a:gd name="T15" fmla="*/ 116 h 375"/>
                <a:gd name="T16" fmla="*/ 0 w 173"/>
                <a:gd name="T17" fmla="*/ 98 h 375"/>
                <a:gd name="T18" fmla="*/ 0 w 173"/>
                <a:gd name="T19" fmla="*/ 39 h 375"/>
                <a:gd name="T20" fmla="*/ 0 w 173"/>
                <a:gd name="T21" fmla="*/ 30 h 375"/>
                <a:gd name="T22" fmla="*/ 0 w 173"/>
                <a:gd name="T23" fmla="*/ 26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1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3 h 384"/>
                <a:gd name="T2" fmla="*/ 256 w 328"/>
                <a:gd name="T3" fmla="*/ 11 h 384"/>
                <a:gd name="T4" fmla="*/ 200 w 328"/>
                <a:gd name="T5" fmla="*/ 31 h 384"/>
                <a:gd name="T6" fmla="*/ 8 w 328"/>
                <a:gd name="T7" fmla="*/ 2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400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21 h 375"/>
                <a:gd name="T6" fmla="*/ 0 w 173"/>
                <a:gd name="T7" fmla="*/ 22 h 375"/>
                <a:gd name="T8" fmla="*/ 0 w 173"/>
                <a:gd name="T9" fmla="*/ 27 h 375"/>
                <a:gd name="T10" fmla="*/ 0 w 173"/>
                <a:gd name="T11" fmla="*/ 86 h 375"/>
                <a:gd name="T12" fmla="*/ 0 w 173"/>
                <a:gd name="T13" fmla="*/ 105 h 375"/>
                <a:gd name="T14" fmla="*/ 0 w 173"/>
                <a:gd name="T15" fmla="*/ 116 h 375"/>
                <a:gd name="T16" fmla="*/ 0 w 173"/>
                <a:gd name="T17" fmla="*/ 98 h 375"/>
                <a:gd name="T18" fmla="*/ 0 w 173"/>
                <a:gd name="T19" fmla="*/ 39 h 375"/>
                <a:gd name="T20" fmla="*/ 0 w 173"/>
                <a:gd name="T21" fmla="*/ 30 h 375"/>
                <a:gd name="T22" fmla="*/ 0 w 173"/>
                <a:gd name="T23" fmla="*/ 26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1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3 h 384"/>
                <a:gd name="T2" fmla="*/ 256 w 328"/>
                <a:gd name="T3" fmla="*/ 11 h 384"/>
                <a:gd name="T4" fmla="*/ 200 w 328"/>
                <a:gd name="T5" fmla="*/ 31 h 384"/>
                <a:gd name="T6" fmla="*/ 8 w 328"/>
                <a:gd name="T7" fmla="*/ 2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84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3385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86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94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96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98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99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97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4 w 173"/>
                      <a:gd name="T1" fmla="*/ 8 h 375"/>
                      <a:gd name="T2" fmla="*/ 7 w 173"/>
                      <a:gd name="T3" fmla="*/ 0 h 375"/>
                      <a:gd name="T4" fmla="*/ 7 w 173"/>
                      <a:gd name="T5" fmla="*/ 34 h 375"/>
                      <a:gd name="T6" fmla="*/ 8 w 173"/>
                      <a:gd name="T7" fmla="*/ 36 h 375"/>
                      <a:gd name="T8" fmla="*/ 10 w 173"/>
                      <a:gd name="T9" fmla="*/ 44 h 375"/>
                      <a:gd name="T10" fmla="*/ 10 w 173"/>
                      <a:gd name="T11" fmla="*/ 140 h 375"/>
                      <a:gd name="T12" fmla="*/ 8 w 173"/>
                      <a:gd name="T13" fmla="*/ 173 h 375"/>
                      <a:gd name="T14" fmla="*/ 2 w 173"/>
                      <a:gd name="T15" fmla="*/ 187 h 375"/>
                      <a:gd name="T16" fmla="*/ 0 w 173"/>
                      <a:gd name="T17" fmla="*/ 159 h 375"/>
                      <a:gd name="T18" fmla="*/ 0 w 173"/>
                      <a:gd name="T19" fmla="*/ 64 h 375"/>
                      <a:gd name="T20" fmla="*/ 2 w 173"/>
                      <a:gd name="T21" fmla="*/ 48 h 375"/>
                      <a:gd name="T22" fmla="*/ 4 w 173"/>
                      <a:gd name="T23" fmla="*/ 42 h 375"/>
                      <a:gd name="T24" fmla="*/ 4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95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7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88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91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2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3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5 w 173"/>
                      <a:gd name="T1" fmla="*/ 15 h 375"/>
                      <a:gd name="T2" fmla="*/ 10 w 173"/>
                      <a:gd name="T3" fmla="*/ 0 h 375"/>
                      <a:gd name="T4" fmla="*/ 10 w 173"/>
                      <a:gd name="T5" fmla="*/ 47 h 375"/>
                      <a:gd name="T6" fmla="*/ 12 w 173"/>
                      <a:gd name="T7" fmla="*/ 49 h 375"/>
                      <a:gd name="T8" fmla="*/ 14 w 173"/>
                      <a:gd name="T9" fmla="*/ 63 h 375"/>
                      <a:gd name="T10" fmla="*/ 14 w 173"/>
                      <a:gd name="T11" fmla="*/ 196 h 375"/>
                      <a:gd name="T12" fmla="*/ 12 w 173"/>
                      <a:gd name="T13" fmla="*/ 241 h 375"/>
                      <a:gd name="T14" fmla="*/ 3 w 173"/>
                      <a:gd name="T15" fmla="*/ 263 h 375"/>
                      <a:gd name="T16" fmla="*/ 0 w 173"/>
                      <a:gd name="T17" fmla="*/ 222 h 375"/>
                      <a:gd name="T18" fmla="*/ 0 w 173"/>
                      <a:gd name="T19" fmla="*/ 89 h 375"/>
                      <a:gd name="T20" fmla="*/ 2 w 173"/>
                      <a:gd name="T21" fmla="*/ 68 h 375"/>
                      <a:gd name="T22" fmla="*/ 5 w 173"/>
                      <a:gd name="T23" fmla="*/ 61 h 375"/>
                      <a:gd name="T24" fmla="*/ 5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9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793"/>
          <p:cNvGrpSpPr>
            <a:grpSpLocks/>
          </p:cNvGrpSpPr>
          <p:nvPr/>
        </p:nvGrpSpPr>
        <p:grpSpPr bwMode="auto">
          <a:xfrm>
            <a:off x="22225" y="4464050"/>
            <a:ext cx="709613" cy="1047750"/>
            <a:chOff x="3366" y="3228"/>
            <a:chExt cx="447" cy="660"/>
          </a:xfrm>
        </p:grpSpPr>
        <p:grpSp>
          <p:nvGrpSpPr>
            <p:cNvPr id="3368" name="Group 794"/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3381" name="Line 795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" name="Line 796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" name="Freeform 797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69" name="Group 798"/>
            <p:cNvGrpSpPr>
              <a:grpSpLocks/>
            </p:cNvGrpSpPr>
            <p:nvPr/>
          </p:nvGrpSpPr>
          <p:grpSpPr bwMode="auto">
            <a:xfrm>
              <a:off x="3366" y="3294"/>
              <a:ext cx="447" cy="594"/>
              <a:chOff x="3366" y="3294"/>
              <a:chExt cx="447" cy="594"/>
            </a:xfrm>
          </p:grpSpPr>
          <p:grpSp>
            <p:nvGrpSpPr>
              <p:cNvPr id="3370" name="Group 799"/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582"/>
                <a:chOff x="3474" y="3294"/>
                <a:chExt cx="339" cy="582"/>
              </a:xfrm>
            </p:grpSpPr>
            <p:grpSp>
              <p:nvGrpSpPr>
                <p:cNvPr id="3372" name="Group 800"/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576"/>
                  <a:chOff x="3273" y="3840"/>
                  <a:chExt cx="210" cy="576"/>
                </a:xfrm>
              </p:grpSpPr>
              <p:grpSp>
                <p:nvGrpSpPr>
                  <p:cNvPr id="3374" name="Group 801"/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79" name="Freeform 80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0" name="Line 80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375" name="Group 804"/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54"/>
                    <a:chOff x="2880" y="720"/>
                    <a:chExt cx="140" cy="364"/>
                  </a:xfrm>
                </p:grpSpPr>
                <p:sp>
                  <p:nvSpPr>
                    <p:cNvPr id="3376" name="Freeform 805"/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364"/>
                    </a:xfrm>
                    <a:custGeom>
                      <a:avLst/>
                      <a:gdLst>
                        <a:gd name="T0" fmla="*/ 5 w 173"/>
                        <a:gd name="T1" fmla="*/ 15 h 375"/>
                        <a:gd name="T2" fmla="*/ 10 w 173"/>
                        <a:gd name="T3" fmla="*/ 0 h 375"/>
                        <a:gd name="T4" fmla="*/ 10 w 173"/>
                        <a:gd name="T5" fmla="*/ 47 h 375"/>
                        <a:gd name="T6" fmla="*/ 12 w 173"/>
                        <a:gd name="T7" fmla="*/ 49 h 375"/>
                        <a:gd name="T8" fmla="*/ 14 w 173"/>
                        <a:gd name="T9" fmla="*/ 63 h 375"/>
                        <a:gd name="T10" fmla="*/ 14 w 173"/>
                        <a:gd name="T11" fmla="*/ 196 h 375"/>
                        <a:gd name="T12" fmla="*/ 12 w 173"/>
                        <a:gd name="T13" fmla="*/ 241 h 375"/>
                        <a:gd name="T14" fmla="*/ 3 w 173"/>
                        <a:gd name="T15" fmla="*/ 263 h 375"/>
                        <a:gd name="T16" fmla="*/ 0 w 173"/>
                        <a:gd name="T17" fmla="*/ 222 h 375"/>
                        <a:gd name="T18" fmla="*/ 0 w 173"/>
                        <a:gd name="T19" fmla="*/ 89 h 375"/>
                        <a:gd name="T20" fmla="*/ 2 w 173"/>
                        <a:gd name="T21" fmla="*/ 68 h 375"/>
                        <a:gd name="T22" fmla="*/ 5 w 173"/>
                        <a:gd name="T23" fmla="*/ 61 h 375"/>
                        <a:gd name="T24" fmla="*/ 5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7" name="Line 8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8" name="Line 8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3373" name="Freeform 808"/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19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71" name="Text Box 809"/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3191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2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5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7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3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2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8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60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141 w 173"/>
                  <a:gd name="T1" fmla="*/ 30 h 375"/>
                  <a:gd name="T2" fmla="*/ 281 w 173"/>
                  <a:gd name="T3" fmla="*/ 0 h 375"/>
                  <a:gd name="T4" fmla="*/ 281 w 173"/>
                  <a:gd name="T5" fmla="*/ 143 h 375"/>
                  <a:gd name="T6" fmla="*/ 339 w 173"/>
                  <a:gd name="T7" fmla="*/ 152 h 375"/>
                  <a:gd name="T8" fmla="*/ 389 w 173"/>
                  <a:gd name="T9" fmla="*/ 185 h 375"/>
                  <a:gd name="T10" fmla="*/ 389 w 173"/>
                  <a:gd name="T11" fmla="*/ 587 h 375"/>
                  <a:gd name="T12" fmla="*/ 329 w 173"/>
                  <a:gd name="T13" fmla="*/ 721 h 375"/>
                  <a:gd name="T14" fmla="*/ 89 w 173"/>
                  <a:gd name="T15" fmla="*/ 791 h 375"/>
                  <a:gd name="T16" fmla="*/ 0 w 173"/>
                  <a:gd name="T17" fmla="*/ 670 h 375"/>
                  <a:gd name="T18" fmla="*/ 0 w 173"/>
                  <a:gd name="T19" fmla="*/ 267 h 375"/>
                  <a:gd name="T20" fmla="*/ 64 w 173"/>
                  <a:gd name="T21" fmla="*/ 201 h 375"/>
                  <a:gd name="T22" fmla="*/ 137 w 173"/>
                  <a:gd name="T23" fmla="*/ 178 h 375"/>
                  <a:gd name="T24" fmla="*/ 138 w 173"/>
                  <a:gd name="T25" fmla="*/ 30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1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9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93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4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6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7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5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94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5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2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3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6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32 h 200"/>
                <a:gd name="T2" fmla="*/ 12 w 422"/>
                <a:gd name="T3" fmla="*/ 4 h 200"/>
                <a:gd name="T4" fmla="*/ 21 w 422"/>
                <a:gd name="T5" fmla="*/ 48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8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9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1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5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1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3 h 384"/>
                <a:gd name="T2" fmla="*/ 3 w 744"/>
                <a:gd name="T3" fmla="*/ 1 h 384"/>
                <a:gd name="T4" fmla="*/ 6 w 744"/>
                <a:gd name="T5" fmla="*/ 1 h 384"/>
                <a:gd name="T6" fmla="*/ 9 w 744"/>
                <a:gd name="T7" fmla="*/ 2 h 384"/>
                <a:gd name="T8" fmla="*/ 9 w 744"/>
                <a:gd name="T9" fmla="*/ 5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2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3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14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9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4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3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7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7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8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9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0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3 h 227"/>
                    <a:gd name="T4" fmla="*/ 1 w 31"/>
                    <a:gd name="T5" fmla="*/ 3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2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323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4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5 w 370"/>
                      <a:gd name="T1" fmla="*/ 2 h 214"/>
                      <a:gd name="T2" fmla="*/ 5 w 370"/>
                      <a:gd name="T3" fmla="*/ 1 h 214"/>
                      <a:gd name="T4" fmla="*/ 4 w 370"/>
                      <a:gd name="T5" fmla="*/ 1 h 214"/>
                      <a:gd name="T6" fmla="*/ 4 w 370"/>
                      <a:gd name="T7" fmla="*/ 1 h 214"/>
                      <a:gd name="T8" fmla="*/ 3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2 h 214"/>
                      <a:gd name="T16" fmla="*/ 1 w 370"/>
                      <a:gd name="T17" fmla="*/ 3 h 214"/>
                      <a:gd name="T18" fmla="*/ 3 w 370"/>
                      <a:gd name="T19" fmla="*/ 3 h 214"/>
                      <a:gd name="T20" fmla="*/ 4 w 370"/>
                      <a:gd name="T21" fmla="*/ 2 h 214"/>
                      <a:gd name="T22" fmla="*/ 4 w 370"/>
                      <a:gd name="T23" fmla="*/ 2 h 214"/>
                      <a:gd name="T24" fmla="*/ 5 w 370"/>
                      <a:gd name="T25" fmla="*/ 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6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6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90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2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5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0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93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4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5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6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7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2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2 w 277"/>
                        <a:gd name="T9" fmla="*/ 1 h 517"/>
                        <a:gd name="T10" fmla="*/ 2 w 277"/>
                        <a:gd name="T11" fmla="*/ 2 h 517"/>
                        <a:gd name="T12" fmla="*/ 1 w 277"/>
                        <a:gd name="T13" fmla="*/ 3 h 517"/>
                        <a:gd name="T14" fmla="*/ 1 w 277"/>
                        <a:gd name="T15" fmla="*/ 3 h 517"/>
                        <a:gd name="T16" fmla="*/ 0 w 277"/>
                        <a:gd name="T17" fmla="*/ 2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4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8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9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2 w 277"/>
                        <a:gd name="T9" fmla="*/ 1 h 517"/>
                        <a:gd name="T10" fmla="*/ 2 w 277"/>
                        <a:gd name="T11" fmla="*/ 2 h 517"/>
                        <a:gd name="T12" fmla="*/ 1 w 277"/>
                        <a:gd name="T13" fmla="*/ 3 h 517"/>
                        <a:gd name="T14" fmla="*/ 1 w 277"/>
                        <a:gd name="T15" fmla="*/ 3 h 517"/>
                        <a:gd name="T16" fmla="*/ 0 w 277"/>
                        <a:gd name="T17" fmla="*/ 2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1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1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9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1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80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1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6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9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82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3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5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2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3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8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9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4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5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2 w 277"/>
                      <a:gd name="T9" fmla="*/ 1 h 517"/>
                      <a:gd name="T10" fmla="*/ 2 w 277"/>
                      <a:gd name="T11" fmla="*/ 2 h 517"/>
                      <a:gd name="T12" fmla="*/ 1 w 277"/>
                      <a:gd name="T13" fmla="*/ 3 h 517"/>
                      <a:gd name="T14" fmla="*/ 1 w 277"/>
                      <a:gd name="T15" fmla="*/ 3 h 517"/>
                      <a:gd name="T16" fmla="*/ 0 w 277"/>
                      <a:gd name="T17" fmla="*/ 2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7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70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8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1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1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3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4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5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6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8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2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2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3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54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5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6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57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8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0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3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3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5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6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7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8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0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4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7 w 265"/>
                  <a:gd name="T1" fmla="*/ 0 h 383"/>
                  <a:gd name="T2" fmla="*/ 2 w 265"/>
                  <a:gd name="T3" fmla="*/ 2 h 383"/>
                  <a:gd name="T4" fmla="*/ 4 w 265"/>
                  <a:gd name="T5" fmla="*/ 6 h 383"/>
                  <a:gd name="T6" fmla="*/ 2 w 265"/>
                  <a:gd name="T7" fmla="*/ 7 h 383"/>
                  <a:gd name="T8" fmla="*/ 0 w 265"/>
                  <a:gd name="T9" fmla="*/ 9 h 383"/>
                  <a:gd name="T10" fmla="*/ 4 w 265"/>
                  <a:gd name="T11" fmla="*/ 22 h 383"/>
                  <a:gd name="T12" fmla="*/ 8 w 265"/>
                  <a:gd name="T13" fmla="*/ 26 h 383"/>
                  <a:gd name="T14" fmla="*/ 17 w 265"/>
                  <a:gd name="T15" fmla="*/ 24 h 383"/>
                  <a:gd name="T16" fmla="*/ 17 w 265"/>
                  <a:gd name="T17" fmla="*/ 18 h 383"/>
                  <a:gd name="T18" fmla="*/ 14 w 265"/>
                  <a:gd name="T19" fmla="*/ 5 h 383"/>
                  <a:gd name="T20" fmla="*/ 11 w 265"/>
                  <a:gd name="T21" fmla="*/ 4 h 383"/>
                  <a:gd name="T22" fmla="*/ 9 w 265"/>
                  <a:gd name="T23" fmla="*/ 5 h 383"/>
                  <a:gd name="T24" fmla="*/ 7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4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5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36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7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8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39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40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2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200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8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20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5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6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7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2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1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2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4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9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1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5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0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1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2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7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6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7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2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4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087 w 1287"/>
                <a:gd name="T3" fmla="*/ 0 h 447"/>
                <a:gd name="T4" fmla="*/ 10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422 w 192"/>
                <a:gd name="T1" fmla="*/ 1469 h 816"/>
                <a:gd name="T2" fmla="*/ 0 w 192"/>
                <a:gd name="T3" fmla="*/ 1297 h 816"/>
                <a:gd name="T4" fmla="*/ 0 w 192"/>
                <a:gd name="T5" fmla="*/ 0 h 816"/>
                <a:gd name="T6" fmla="*/ 422 w 192"/>
                <a:gd name="T7" fmla="*/ 87 h 816"/>
                <a:gd name="T8" fmla="*/ 422 w 192"/>
                <a:gd name="T9" fmla="*/ 1469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9 w 120"/>
                <a:gd name="T1" fmla="*/ 59 h 225"/>
                <a:gd name="T2" fmla="*/ 0 w 120"/>
                <a:gd name="T3" fmla="*/ 0 h 225"/>
                <a:gd name="T4" fmla="*/ 0 w 120"/>
                <a:gd name="T5" fmla="*/ 308 h 225"/>
                <a:gd name="T6" fmla="*/ 19 w 120"/>
                <a:gd name="T7" fmla="*/ 400 h 225"/>
                <a:gd name="T8" fmla="*/ 19 w 120"/>
                <a:gd name="T9" fmla="*/ 5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61 h 1488"/>
                <a:gd name="T2" fmla="*/ 0 w 432"/>
                <a:gd name="T3" fmla="*/ 45 h 1488"/>
                <a:gd name="T4" fmla="*/ 0 w 432"/>
                <a:gd name="T5" fmla="*/ 0 h 1488"/>
                <a:gd name="T6" fmla="*/ 0 w 432"/>
                <a:gd name="T7" fmla="*/ 14 h 1488"/>
                <a:gd name="T8" fmla="*/ 0 w 432"/>
                <a:gd name="T9" fmla="*/ 61 h 1488"/>
                <a:gd name="T10" fmla="*/ 0 w 432"/>
                <a:gd name="T11" fmla="*/ 63 h 1488"/>
                <a:gd name="T12" fmla="*/ 0 w 432"/>
                <a:gd name="T13" fmla="*/ 61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5 h 414"/>
                  <a:gd name="T20" fmla="*/ 2 w 19"/>
                  <a:gd name="T21" fmla="*/ 5 h 414"/>
                  <a:gd name="T22" fmla="*/ 2 w 19"/>
                  <a:gd name="T23" fmla="*/ 5 h 414"/>
                  <a:gd name="T24" fmla="*/ 2 w 19"/>
                  <a:gd name="T25" fmla="*/ 5 h 414"/>
                  <a:gd name="T26" fmla="*/ 2 w 19"/>
                  <a:gd name="T27" fmla="*/ 5 h 414"/>
                  <a:gd name="T28" fmla="*/ 2 w 19"/>
                  <a:gd name="T29" fmla="*/ 5 h 414"/>
                  <a:gd name="T30" fmla="*/ 2 w 19"/>
                  <a:gd name="T31" fmla="*/ 5 h 414"/>
                  <a:gd name="T32" fmla="*/ 2 w 19"/>
                  <a:gd name="T33" fmla="*/ 5 h 414"/>
                  <a:gd name="T34" fmla="*/ 2 w 19"/>
                  <a:gd name="T35" fmla="*/ 5 h 414"/>
                  <a:gd name="T36" fmla="*/ 2 w 19"/>
                  <a:gd name="T37" fmla="*/ 5 h 414"/>
                  <a:gd name="T38" fmla="*/ 2 w 19"/>
                  <a:gd name="T39" fmla="*/ 5 h 414"/>
                  <a:gd name="T40" fmla="*/ 0 w 19"/>
                  <a:gd name="T41" fmla="*/ 5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5 h 415"/>
                  <a:gd name="T16" fmla="*/ 2 w 19"/>
                  <a:gd name="T17" fmla="*/ 5 h 415"/>
                  <a:gd name="T18" fmla="*/ 2 w 19"/>
                  <a:gd name="T19" fmla="*/ 5 h 415"/>
                  <a:gd name="T20" fmla="*/ 2 w 19"/>
                  <a:gd name="T21" fmla="*/ 5 h 415"/>
                  <a:gd name="T22" fmla="*/ 2 w 19"/>
                  <a:gd name="T23" fmla="*/ 5 h 415"/>
                  <a:gd name="T24" fmla="*/ 2 w 19"/>
                  <a:gd name="T25" fmla="*/ 5 h 415"/>
                  <a:gd name="T26" fmla="*/ 2 w 19"/>
                  <a:gd name="T27" fmla="*/ 5 h 415"/>
                  <a:gd name="T28" fmla="*/ 1 w 19"/>
                  <a:gd name="T29" fmla="*/ 5 h 415"/>
                  <a:gd name="T30" fmla="*/ 1 w 19"/>
                  <a:gd name="T31" fmla="*/ 5 h 415"/>
                  <a:gd name="T32" fmla="*/ 0 w 19"/>
                  <a:gd name="T33" fmla="*/ 5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4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3 h 448"/>
                    <a:gd name="T12" fmla="*/ 2 w 126"/>
                    <a:gd name="T13" fmla="*/ 3 h 448"/>
                    <a:gd name="T14" fmla="*/ 5 w 126"/>
                    <a:gd name="T15" fmla="*/ 5 h 448"/>
                    <a:gd name="T16" fmla="*/ 6 w 126"/>
                    <a:gd name="T17" fmla="*/ 3 h 448"/>
                    <a:gd name="T18" fmla="*/ 6 w 126"/>
                    <a:gd name="T19" fmla="*/ 1 h 448"/>
                    <a:gd name="T20" fmla="*/ 5 w 126"/>
                    <a:gd name="T21" fmla="*/ 1 h 448"/>
                    <a:gd name="T22" fmla="*/ 4 w 126"/>
                    <a:gd name="T23" fmla="*/ 1 h 448"/>
                    <a:gd name="T24" fmla="*/ 4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34 w 102"/>
                  <a:gd name="T3" fmla="*/ 0 h 117"/>
                  <a:gd name="T4" fmla="*/ 34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34 w 102"/>
                  <a:gd name="T3" fmla="*/ 0 h 117"/>
                  <a:gd name="T4" fmla="*/ 34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37239526 h 288"/>
                <a:gd name="T2" fmla="*/ 0 w 528"/>
                <a:gd name="T3" fmla="*/ 3723952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3723952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34 w 102"/>
                  <a:gd name="T3" fmla="*/ 0 h 117"/>
                  <a:gd name="T4" fmla="*/ 34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5 h 414"/>
                  <a:gd name="T20" fmla="*/ 2 w 19"/>
                  <a:gd name="T21" fmla="*/ 5 h 414"/>
                  <a:gd name="T22" fmla="*/ 2 w 19"/>
                  <a:gd name="T23" fmla="*/ 5 h 414"/>
                  <a:gd name="T24" fmla="*/ 2 w 19"/>
                  <a:gd name="T25" fmla="*/ 5 h 414"/>
                  <a:gd name="T26" fmla="*/ 2 w 19"/>
                  <a:gd name="T27" fmla="*/ 5 h 414"/>
                  <a:gd name="T28" fmla="*/ 2 w 19"/>
                  <a:gd name="T29" fmla="*/ 5 h 414"/>
                  <a:gd name="T30" fmla="*/ 2 w 19"/>
                  <a:gd name="T31" fmla="*/ 5 h 414"/>
                  <a:gd name="T32" fmla="*/ 2 w 19"/>
                  <a:gd name="T33" fmla="*/ 5 h 414"/>
                  <a:gd name="T34" fmla="*/ 2 w 19"/>
                  <a:gd name="T35" fmla="*/ 5 h 414"/>
                  <a:gd name="T36" fmla="*/ 2 w 19"/>
                  <a:gd name="T37" fmla="*/ 5 h 414"/>
                  <a:gd name="T38" fmla="*/ 2 w 19"/>
                  <a:gd name="T39" fmla="*/ 5 h 414"/>
                  <a:gd name="T40" fmla="*/ 0 w 19"/>
                  <a:gd name="T41" fmla="*/ 5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5 h 415"/>
                  <a:gd name="T16" fmla="*/ 2 w 19"/>
                  <a:gd name="T17" fmla="*/ 5 h 415"/>
                  <a:gd name="T18" fmla="*/ 2 w 19"/>
                  <a:gd name="T19" fmla="*/ 5 h 415"/>
                  <a:gd name="T20" fmla="*/ 2 w 19"/>
                  <a:gd name="T21" fmla="*/ 5 h 415"/>
                  <a:gd name="T22" fmla="*/ 2 w 19"/>
                  <a:gd name="T23" fmla="*/ 5 h 415"/>
                  <a:gd name="T24" fmla="*/ 2 w 19"/>
                  <a:gd name="T25" fmla="*/ 5 h 415"/>
                  <a:gd name="T26" fmla="*/ 2 w 19"/>
                  <a:gd name="T27" fmla="*/ 5 h 415"/>
                  <a:gd name="T28" fmla="*/ 1 w 19"/>
                  <a:gd name="T29" fmla="*/ 5 h 415"/>
                  <a:gd name="T30" fmla="*/ 1 w 19"/>
                  <a:gd name="T31" fmla="*/ 5 h 415"/>
                  <a:gd name="T32" fmla="*/ 0 w 19"/>
                  <a:gd name="T33" fmla="*/ 5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4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3 h 448"/>
                    <a:gd name="T12" fmla="*/ 2 w 126"/>
                    <a:gd name="T13" fmla="*/ 3 h 448"/>
                    <a:gd name="T14" fmla="*/ 5 w 126"/>
                    <a:gd name="T15" fmla="*/ 5 h 448"/>
                    <a:gd name="T16" fmla="*/ 6 w 126"/>
                    <a:gd name="T17" fmla="*/ 3 h 448"/>
                    <a:gd name="T18" fmla="*/ 6 w 126"/>
                    <a:gd name="T19" fmla="*/ 1 h 448"/>
                    <a:gd name="T20" fmla="*/ 5 w 126"/>
                    <a:gd name="T21" fmla="*/ 1 h 448"/>
                    <a:gd name="T22" fmla="*/ 4 w 126"/>
                    <a:gd name="T23" fmla="*/ 1 h 448"/>
                    <a:gd name="T24" fmla="*/ 4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34 w 102"/>
                  <a:gd name="T3" fmla="*/ 0 h 117"/>
                  <a:gd name="T4" fmla="*/ 34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dirty="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8 w 132"/>
                <a:gd name="T1" fmla="*/ 0 h 288"/>
                <a:gd name="T2" fmla="*/ 0 w 132"/>
                <a:gd name="T3" fmla="*/ 288 h 288"/>
                <a:gd name="T4" fmla="*/ 4 w 132"/>
                <a:gd name="T5" fmla="*/ 288 h 288"/>
                <a:gd name="T6" fmla="*/ 11 w 132"/>
                <a:gd name="T7" fmla="*/ 18 h 288"/>
                <a:gd name="T8" fmla="*/ 8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8 w 132"/>
                <a:gd name="T1" fmla="*/ 0 h 288"/>
                <a:gd name="T2" fmla="*/ 0 w 132"/>
                <a:gd name="T3" fmla="*/ 288 h 288"/>
                <a:gd name="T4" fmla="*/ 4 w 132"/>
                <a:gd name="T5" fmla="*/ 288 h 288"/>
                <a:gd name="T6" fmla="*/ 11 w 132"/>
                <a:gd name="T7" fmla="*/ 18 h 288"/>
                <a:gd name="T8" fmla="*/ 8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433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433 w 240"/>
                  <a:gd name="T7" fmla="*/ 903 h 903"/>
                  <a:gd name="T8" fmla="*/ 433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0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1 w 153"/>
                <a:gd name="T7" fmla="*/ 165 h 906"/>
                <a:gd name="T8" fmla="*/ 11 w 153"/>
                <a:gd name="T9" fmla="*/ 875 h 906"/>
                <a:gd name="T10" fmla="*/ 11 w 153"/>
                <a:gd name="T11" fmla="*/ 906 h 906"/>
                <a:gd name="T12" fmla="*/ 10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422 w 192"/>
                  <a:gd name="T1" fmla="*/ 1469 h 816"/>
                  <a:gd name="T2" fmla="*/ 0 w 192"/>
                  <a:gd name="T3" fmla="*/ 1297 h 816"/>
                  <a:gd name="T4" fmla="*/ 0 w 192"/>
                  <a:gd name="T5" fmla="*/ 0 h 816"/>
                  <a:gd name="T6" fmla="*/ 422 w 192"/>
                  <a:gd name="T7" fmla="*/ 87 h 816"/>
                  <a:gd name="T8" fmla="*/ 422 w 192"/>
                  <a:gd name="T9" fmla="*/ 1469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9 w 120"/>
                  <a:gd name="T1" fmla="*/ 59 h 225"/>
                  <a:gd name="T2" fmla="*/ 0 w 120"/>
                  <a:gd name="T3" fmla="*/ 0 h 225"/>
                  <a:gd name="T4" fmla="*/ 0 w 120"/>
                  <a:gd name="T5" fmla="*/ 308 h 225"/>
                  <a:gd name="T6" fmla="*/ 19 w 120"/>
                  <a:gd name="T7" fmla="*/ 400 h 225"/>
                  <a:gd name="T8" fmla="*/ 19 w 120"/>
                  <a:gd name="T9" fmla="*/ 5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61 h 1488"/>
                <a:gd name="T2" fmla="*/ 0 w 432"/>
                <a:gd name="T3" fmla="*/ 45 h 1488"/>
                <a:gd name="T4" fmla="*/ 0 w 432"/>
                <a:gd name="T5" fmla="*/ 0 h 1488"/>
                <a:gd name="T6" fmla="*/ 0 w 432"/>
                <a:gd name="T7" fmla="*/ 14 h 1488"/>
                <a:gd name="T8" fmla="*/ 0 w 432"/>
                <a:gd name="T9" fmla="*/ 61 h 1488"/>
                <a:gd name="T10" fmla="*/ 0 w 432"/>
                <a:gd name="T11" fmla="*/ 63 h 1488"/>
                <a:gd name="T12" fmla="*/ 0 w 432"/>
                <a:gd name="T13" fmla="*/ 61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905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821 w 534"/>
                <a:gd name="T7" fmla="*/ 148 h 148"/>
                <a:gd name="T8" fmla="*/ 905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940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940 w 528"/>
                <a:gd name="T7" fmla="*/ 0 h 288"/>
                <a:gd name="T8" fmla="*/ 940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1498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498 w 528"/>
                <a:gd name="T7" fmla="*/ 0 h 288"/>
                <a:gd name="T8" fmla="*/ 1498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905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821 w 534"/>
                <a:gd name="T7" fmla="*/ 148 h 148"/>
                <a:gd name="T8" fmla="*/ 905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940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940 w 528"/>
                <a:gd name="T7" fmla="*/ 0 h 288"/>
                <a:gd name="T8" fmla="*/ 940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1498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498 w 528"/>
                <a:gd name="T7" fmla="*/ 0 h 288"/>
                <a:gd name="T8" fmla="*/ 1498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36 h 976"/>
                <a:gd name="T2" fmla="*/ 1181 w 288"/>
                <a:gd name="T3" fmla="*/ 0 h 976"/>
                <a:gd name="T4" fmla="*/ 1181 w 288"/>
                <a:gd name="T5" fmla="*/ 166 h 976"/>
                <a:gd name="T6" fmla="*/ 0 w 288"/>
                <a:gd name="T7" fmla="*/ 203 h 976"/>
                <a:gd name="T8" fmla="*/ 0 w 288"/>
                <a:gd name="T9" fmla="*/ 3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2485 w 42"/>
                <a:gd name="T1" fmla="*/ 6557 h 916"/>
                <a:gd name="T2" fmla="*/ 0 w 42"/>
                <a:gd name="T3" fmla="*/ 12514 h 916"/>
                <a:gd name="T4" fmla="*/ 0 w 42"/>
                <a:gd name="T5" fmla="*/ 1735 h 916"/>
                <a:gd name="T6" fmla="*/ 2485 w 42"/>
                <a:gd name="T7" fmla="*/ 0 h 916"/>
                <a:gd name="T8" fmla="*/ 2485 w 42"/>
                <a:gd name="T9" fmla="*/ 6557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19552 h 840"/>
                <a:gd name="T2" fmla="*/ 477881 w 240"/>
                <a:gd name="T3" fmla="*/ 34203 h 840"/>
                <a:gd name="T4" fmla="*/ 477881 w 240"/>
                <a:gd name="T5" fmla="*/ 4867 h 840"/>
                <a:gd name="T6" fmla="*/ 0 w 240"/>
                <a:gd name="T7" fmla="*/ 0 h 840"/>
                <a:gd name="T8" fmla="*/ 0 w 240"/>
                <a:gd name="T9" fmla="*/ 19552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1217 w 528"/>
                <a:gd name="T1" fmla="*/ 1189481929 h 288"/>
                <a:gd name="T2" fmla="*/ 0 w 528"/>
                <a:gd name="T3" fmla="*/ 1189481929 h 288"/>
                <a:gd name="T4" fmla="*/ 0 w 528"/>
                <a:gd name="T5" fmla="*/ 0 h 288"/>
                <a:gd name="T6" fmla="*/ 1217 w 528"/>
                <a:gd name="T7" fmla="*/ 0 h 288"/>
                <a:gd name="T8" fmla="*/ 1217 w 528"/>
                <a:gd name="T9" fmla="*/ 1189481929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4562 w 528"/>
                <a:gd name="T1" fmla="*/ 1161993381 h 288"/>
                <a:gd name="T2" fmla="*/ 0 w 528"/>
                <a:gd name="T3" fmla="*/ 1161993381 h 288"/>
                <a:gd name="T4" fmla="*/ 0 w 528"/>
                <a:gd name="T5" fmla="*/ 0 h 288"/>
                <a:gd name="T6" fmla="*/ 4562 w 528"/>
                <a:gd name="T7" fmla="*/ 0 h 288"/>
                <a:gd name="T8" fmla="*/ 4562 w 528"/>
                <a:gd name="T9" fmla="*/ 1161993381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1 h 610"/>
                  <a:gd name="T16" fmla="*/ 1 w 23"/>
                  <a:gd name="T17" fmla="*/ 11 h 610"/>
                  <a:gd name="T18" fmla="*/ 1 w 23"/>
                  <a:gd name="T19" fmla="*/ 11 h 610"/>
                  <a:gd name="T20" fmla="*/ 1 w 23"/>
                  <a:gd name="T21" fmla="*/ 11 h 610"/>
                  <a:gd name="T22" fmla="*/ 1 w 23"/>
                  <a:gd name="T23" fmla="*/ 11 h 610"/>
                  <a:gd name="T24" fmla="*/ 1 w 23"/>
                  <a:gd name="T25" fmla="*/ 11 h 610"/>
                  <a:gd name="T26" fmla="*/ 1 w 23"/>
                  <a:gd name="T27" fmla="*/ 11 h 610"/>
                  <a:gd name="T28" fmla="*/ 1 w 23"/>
                  <a:gd name="T29" fmla="*/ 11 h 610"/>
                  <a:gd name="T30" fmla="*/ 1 w 23"/>
                  <a:gd name="T31" fmla="*/ 11 h 610"/>
                  <a:gd name="T32" fmla="*/ 1 w 23"/>
                  <a:gd name="T33" fmla="*/ 11 h 610"/>
                  <a:gd name="T34" fmla="*/ 1 w 23"/>
                  <a:gd name="T35" fmla="*/ 11 h 610"/>
                  <a:gd name="T36" fmla="*/ 1 w 23"/>
                  <a:gd name="T37" fmla="*/ 1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1 h 610"/>
                  <a:gd name="T20" fmla="*/ 1 w 22"/>
                  <a:gd name="T21" fmla="*/ 11 h 610"/>
                  <a:gd name="T22" fmla="*/ 1 w 22"/>
                  <a:gd name="T23" fmla="*/ 11 h 610"/>
                  <a:gd name="T24" fmla="*/ 1 w 22"/>
                  <a:gd name="T25" fmla="*/ 11 h 610"/>
                  <a:gd name="T26" fmla="*/ 1 w 22"/>
                  <a:gd name="T27" fmla="*/ 11 h 610"/>
                  <a:gd name="T28" fmla="*/ 1 w 22"/>
                  <a:gd name="T29" fmla="*/ 11 h 610"/>
                  <a:gd name="T30" fmla="*/ 1 w 22"/>
                  <a:gd name="T31" fmla="*/ 11 h 610"/>
                  <a:gd name="T32" fmla="*/ 1 w 22"/>
                  <a:gd name="T33" fmla="*/ 11 h 610"/>
                  <a:gd name="T34" fmla="*/ 1 w 22"/>
                  <a:gd name="T35" fmla="*/ 11 h 610"/>
                  <a:gd name="T36" fmla="*/ 1 w 22"/>
                  <a:gd name="T37" fmla="*/ 11 h 610"/>
                  <a:gd name="T38" fmla="*/ 1 w 22"/>
                  <a:gd name="T39" fmla="*/ 11 h 610"/>
                  <a:gd name="T40" fmla="*/ 1 w 22"/>
                  <a:gd name="T41" fmla="*/ 11 h 610"/>
                  <a:gd name="T42" fmla="*/ 1 w 22"/>
                  <a:gd name="T43" fmla="*/ 1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3 w 265"/>
                  <a:gd name="T3" fmla="*/ 0 h 479"/>
                  <a:gd name="T4" fmla="*/ 3 w 265"/>
                  <a:gd name="T5" fmla="*/ 1 h 479"/>
                  <a:gd name="T6" fmla="*/ 4 w 265"/>
                  <a:gd name="T7" fmla="*/ 1 h 479"/>
                  <a:gd name="T8" fmla="*/ 4 w 265"/>
                  <a:gd name="T9" fmla="*/ 2 h 479"/>
                  <a:gd name="T10" fmla="*/ 4 w 265"/>
                  <a:gd name="T11" fmla="*/ 7 h 479"/>
                  <a:gd name="T12" fmla="*/ 4 w 265"/>
                  <a:gd name="T13" fmla="*/ 9 h 479"/>
                  <a:gd name="T14" fmla="*/ 1 w 265"/>
                  <a:gd name="T15" fmla="*/ 9 h 479"/>
                  <a:gd name="T16" fmla="*/ 0 w 265"/>
                  <a:gd name="T17" fmla="*/ 7 h 479"/>
                  <a:gd name="T18" fmla="*/ 0 w 265"/>
                  <a:gd name="T19" fmla="*/ 2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1 h 610"/>
                  <a:gd name="T16" fmla="*/ 1 w 23"/>
                  <a:gd name="T17" fmla="*/ 11 h 610"/>
                  <a:gd name="T18" fmla="*/ 1 w 23"/>
                  <a:gd name="T19" fmla="*/ 11 h 610"/>
                  <a:gd name="T20" fmla="*/ 1 w 23"/>
                  <a:gd name="T21" fmla="*/ 11 h 610"/>
                  <a:gd name="T22" fmla="*/ 1 w 23"/>
                  <a:gd name="T23" fmla="*/ 11 h 610"/>
                  <a:gd name="T24" fmla="*/ 1 w 23"/>
                  <a:gd name="T25" fmla="*/ 11 h 610"/>
                  <a:gd name="T26" fmla="*/ 1 w 23"/>
                  <a:gd name="T27" fmla="*/ 11 h 610"/>
                  <a:gd name="T28" fmla="*/ 1 w 23"/>
                  <a:gd name="T29" fmla="*/ 11 h 610"/>
                  <a:gd name="T30" fmla="*/ 1 w 23"/>
                  <a:gd name="T31" fmla="*/ 11 h 610"/>
                  <a:gd name="T32" fmla="*/ 1 w 23"/>
                  <a:gd name="T33" fmla="*/ 11 h 610"/>
                  <a:gd name="T34" fmla="*/ 1 w 23"/>
                  <a:gd name="T35" fmla="*/ 11 h 610"/>
                  <a:gd name="T36" fmla="*/ 1 w 23"/>
                  <a:gd name="T37" fmla="*/ 1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1 h 610"/>
                  <a:gd name="T20" fmla="*/ 1 w 22"/>
                  <a:gd name="T21" fmla="*/ 11 h 610"/>
                  <a:gd name="T22" fmla="*/ 1 w 22"/>
                  <a:gd name="T23" fmla="*/ 11 h 610"/>
                  <a:gd name="T24" fmla="*/ 1 w 22"/>
                  <a:gd name="T25" fmla="*/ 11 h 610"/>
                  <a:gd name="T26" fmla="*/ 1 w 22"/>
                  <a:gd name="T27" fmla="*/ 11 h 610"/>
                  <a:gd name="T28" fmla="*/ 1 w 22"/>
                  <a:gd name="T29" fmla="*/ 11 h 610"/>
                  <a:gd name="T30" fmla="*/ 1 w 22"/>
                  <a:gd name="T31" fmla="*/ 11 h 610"/>
                  <a:gd name="T32" fmla="*/ 1 w 22"/>
                  <a:gd name="T33" fmla="*/ 11 h 610"/>
                  <a:gd name="T34" fmla="*/ 1 w 22"/>
                  <a:gd name="T35" fmla="*/ 11 h 610"/>
                  <a:gd name="T36" fmla="*/ 1 w 22"/>
                  <a:gd name="T37" fmla="*/ 11 h 610"/>
                  <a:gd name="T38" fmla="*/ 1 w 22"/>
                  <a:gd name="T39" fmla="*/ 11 h 610"/>
                  <a:gd name="T40" fmla="*/ 1 w 22"/>
                  <a:gd name="T41" fmla="*/ 11 h 610"/>
                  <a:gd name="T42" fmla="*/ 1 w 22"/>
                  <a:gd name="T43" fmla="*/ 1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3 w 265"/>
                  <a:gd name="T3" fmla="*/ 0 h 479"/>
                  <a:gd name="T4" fmla="*/ 3 w 265"/>
                  <a:gd name="T5" fmla="*/ 1 h 479"/>
                  <a:gd name="T6" fmla="*/ 4 w 265"/>
                  <a:gd name="T7" fmla="*/ 1 h 479"/>
                  <a:gd name="T8" fmla="*/ 4 w 265"/>
                  <a:gd name="T9" fmla="*/ 2 h 479"/>
                  <a:gd name="T10" fmla="*/ 4 w 265"/>
                  <a:gd name="T11" fmla="*/ 7 h 479"/>
                  <a:gd name="T12" fmla="*/ 4 w 265"/>
                  <a:gd name="T13" fmla="*/ 9 h 479"/>
                  <a:gd name="T14" fmla="*/ 1 w 265"/>
                  <a:gd name="T15" fmla="*/ 9 h 479"/>
                  <a:gd name="T16" fmla="*/ 0 w 265"/>
                  <a:gd name="T17" fmla="*/ 7 h 479"/>
                  <a:gd name="T18" fmla="*/ 0 w 265"/>
                  <a:gd name="T19" fmla="*/ 2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345 w 1344"/>
                <a:gd name="T3" fmla="*/ 0 h 1152"/>
                <a:gd name="T4" fmla="*/ 345 w 1344"/>
                <a:gd name="T5" fmla="*/ 297 h 1152"/>
                <a:gd name="T6" fmla="*/ 0 w 1344"/>
                <a:gd name="T7" fmla="*/ 297 h 1152"/>
                <a:gd name="T8" fmla="*/ 0 w 1344"/>
                <a:gd name="T9" fmla="*/ 0 h 1152"/>
                <a:gd name="T10" fmla="*/ 12 w 1344"/>
                <a:gd name="T11" fmla="*/ 17 h 1152"/>
                <a:gd name="T12" fmla="*/ 329 w 1344"/>
                <a:gd name="T13" fmla="*/ 17 h 1152"/>
                <a:gd name="T14" fmla="*/ 329 w 1344"/>
                <a:gd name="T15" fmla="*/ 277 h 1152"/>
                <a:gd name="T16" fmla="*/ 12 w 1344"/>
                <a:gd name="T17" fmla="*/ 277 h 1152"/>
                <a:gd name="T18" fmla="*/ 12 w 1344"/>
                <a:gd name="T19" fmla="*/ 1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76 h 1074"/>
                <a:gd name="T4" fmla="*/ 1 w 522"/>
                <a:gd name="T5" fmla="*/ 276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76 h 1074"/>
                <a:gd name="T4" fmla="*/ 5 w 522"/>
                <a:gd name="T5" fmla="*/ 276 h 1074"/>
                <a:gd name="T6" fmla="*/ 5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364 h 1074"/>
                <a:gd name="T4" fmla="*/ 145 w 522"/>
                <a:gd name="T5" fmla="*/ 2364 h 1074"/>
                <a:gd name="T6" fmla="*/ 145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2339 h 1074"/>
                <a:gd name="T4" fmla="*/ 0 w 522"/>
                <a:gd name="T5" fmla="*/ 2339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518314" y="4759325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94 h 1398"/>
                      <a:gd name="T2" fmla="*/ 0 w 216"/>
                      <a:gd name="T3" fmla="*/ 1657 h 1398"/>
                      <a:gd name="T4" fmla="*/ 486455 w 216"/>
                      <a:gd name="T5" fmla="*/ 1166 h 1398"/>
                      <a:gd name="T6" fmla="*/ 486455 w 216"/>
                      <a:gd name="T7" fmla="*/ 0 h 1398"/>
                      <a:gd name="T8" fmla="*/ 0 w 216"/>
                      <a:gd name="T9" fmla="*/ 294 h 1398"/>
                      <a:gd name="T10" fmla="*/ 99348 w 216"/>
                      <a:gd name="T11" fmla="*/ 398 h 1398"/>
                      <a:gd name="T12" fmla="*/ 99348 w 216"/>
                      <a:gd name="T13" fmla="*/ 1299 h 1398"/>
                      <a:gd name="T14" fmla="*/ 391915 w 216"/>
                      <a:gd name="T15" fmla="*/ 1006 h 1398"/>
                      <a:gd name="T16" fmla="*/ 391915 w 216"/>
                      <a:gd name="T17" fmla="*/ 199 h 1398"/>
                      <a:gd name="T18" fmla="*/ 99348 w 216"/>
                      <a:gd name="T19" fmla="*/ 398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21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21 w 127"/>
                      <a:gd name="T7" fmla="*/ 858 h 1029"/>
                      <a:gd name="T8" fmla="*/ 21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6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6 w 108"/>
                      <a:gd name="T7" fmla="*/ 838 h 921"/>
                      <a:gd name="T8" fmla="*/ 16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59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59 w 373"/>
                      <a:gd name="T7" fmla="*/ 209 h 443"/>
                      <a:gd name="T8" fmla="*/ 59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6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62 w 402"/>
                      <a:gd name="T7" fmla="*/ 0 h 678"/>
                      <a:gd name="T8" fmla="*/ 6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94 h 1398"/>
                      <a:gd name="T2" fmla="*/ 0 w 216"/>
                      <a:gd name="T3" fmla="*/ 1657 h 1398"/>
                      <a:gd name="T4" fmla="*/ 486455 w 216"/>
                      <a:gd name="T5" fmla="*/ 1166 h 1398"/>
                      <a:gd name="T6" fmla="*/ 486455 w 216"/>
                      <a:gd name="T7" fmla="*/ 0 h 1398"/>
                      <a:gd name="T8" fmla="*/ 0 w 216"/>
                      <a:gd name="T9" fmla="*/ 294 h 1398"/>
                      <a:gd name="T10" fmla="*/ 99348 w 216"/>
                      <a:gd name="T11" fmla="*/ 398 h 1398"/>
                      <a:gd name="T12" fmla="*/ 99348 w 216"/>
                      <a:gd name="T13" fmla="*/ 1299 h 1398"/>
                      <a:gd name="T14" fmla="*/ 391915 w 216"/>
                      <a:gd name="T15" fmla="*/ 1006 h 1398"/>
                      <a:gd name="T16" fmla="*/ 391915 w 216"/>
                      <a:gd name="T17" fmla="*/ 199 h 1398"/>
                      <a:gd name="T18" fmla="*/ 99348 w 216"/>
                      <a:gd name="T19" fmla="*/ 398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21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21 w 127"/>
                      <a:gd name="T7" fmla="*/ 858 h 1029"/>
                      <a:gd name="T8" fmla="*/ 21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6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6 w 108"/>
                      <a:gd name="T7" fmla="*/ 838 h 921"/>
                      <a:gd name="T8" fmla="*/ 16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59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59 w 373"/>
                      <a:gd name="T7" fmla="*/ 209 h 443"/>
                      <a:gd name="T8" fmla="*/ 59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6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62 w 402"/>
                      <a:gd name="T7" fmla="*/ 0 h 678"/>
                      <a:gd name="T8" fmla="*/ 6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4304 w 575"/>
                <a:gd name="T3" fmla="*/ 0 h 1005"/>
                <a:gd name="T4" fmla="*/ 4304 w 575"/>
                <a:gd name="T5" fmla="*/ 7562 h 1005"/>
                <a:gd name="T6" fmla="*/ 0 w 575"/>
                <a:gd name="T7" fmla="*/ 7562 h 1005"/>
                <a:gd name="T8" fmla="*/ 0 w 575"/>
                <a:gd name="T9" fmla="*/ 0 h 1005"/>
                <a:gd name="T10" fmla="*/ 867 w 575"/>
                <a:gd name="T11" fmla="*/ 1155 h 1005"/>
                <a:gd name="T12" fmla="*/ 3395 w 575"/>
                <a:gd name="T13" fmla="*/ 1155 h 1005"/>
                <a:gd name="T14" fmla="*/ 3395 w 575"/>
                <a:gd name="T15" fmla="*/ 7461 h 1005"/>
                <a:gd name="T16" fmla="*/ 867 w 575"/>
                <a:gd name="T17" fmla="*/ 7461 h 1005"/>
                <a:gd name="T18" fmla="*/ 867 w 575"/>
                <a:gd name="T19" fmla="*/ 1155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853 h 1222"/>
                <a:gd name="T2" fmla="*/ 0 w 228"/>
                <a:gd name="T3" fmla="*/ 8688 h 1222"/>
                <a:gd name="T4" fmla="*/ 1655 w 228"/>
                <a:gd name="T5" fmla="*/ 7156 h 1222"/>
                <a:gd name="T6" fmla="*/ 1655 w 228"/>
                <a:gd name="T7" fmla="*/ 0 h 1222"/>
                <a:gd name="T8" fmla="*/ 0 w 228"/>
                <a:gd name="T9" fmla="*/ 853 h 1222"/>
                <a:gd name="T10" fmla="*/ 374 w 228"/>
                <a:gd name="T11" fmla="*/ 1788 h 1222"/>
                <a:gd name="T12" fmla="*/ 374 w 228"/>
                <a:gd name="T13" fmla="*/ 8277 h 1222"/>
                <a:gd name="T14" fmla="*/ 1339 w 228"/>
                <a:gd name="T15" fmla="*/ 7387 h 1222"/>
                <a:gd name="T16" fmla="*/ 1349 w 228"/>
                <a:gd name="T17" fmla="*/ 1245 h 1222"/>
                <a:gd name="T18" fmla="*/ 374 w 228"/>
                <a:gd name="T19" fmla="*/ 178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95 w 29"/>
                <a:gd name="T1" fmla="*/ 101 h 31"/>
                <a:gd name="T2" fmla="*/ 193 w 29"/>
                <a:gd name="T3" fmla="*/ 136 h 31"/>
                <a:gd name="T4" fmla="*/ 165 w 29"/>
                <a:gd name="T5" fmla="*/ 161 h 31"/>
                <a:gd name="T6" fmla="*/ 142 w 29"/>
                <a:gd name="T7" fmla="*/ 183 h 31"/>
                <a:gd name="T8" fmla="*/ 103 w 29"/>
                <a:gd name="T9" fmla="*/ 187 h 31"/>
                <a:gd name="T10" fmla="*/ 64 w 29"/>
                <a:gd name="T11" fmla="*/ 183 h 31"/>
                <a:gd name="T12" fmla="*/ 29 w 29"/>
                <a:gd name="T13" fmla="*/ 161 h 31"/>
                <a:gd name="T14" fmla="*/ 2 w 29"/>
                <a:gd name="T15" fmla="*/ 136 h 31"/>
                <a:gd name="T16" fmla="*/ 0 w 29"/>
                <a:gd name="T17" fmla="*/ 101 h 31"/>
                <a:gd name="T18" fmla="*/ 2 w 29"/>
                <a:gd name="T19" fmla="*/ 65 h 31"/>
                <a:gd name="T20" fmla="*/ 29 w 29"/>
                <a:gd name="T21" fmla="*/ 30 h 31"/>
                <a:gd name="T22" fmla="*/ 64 w 29"/>
                <a:gd name="T23" fmla="*/ 2 h 31"/>
                <a:gd name="T24" fmla="*/ 103 w 29"/>
                <a:gd name="T25" fmla="*/ 0 h 31"/>
                <a:gd name="T26" fmla="*/ 142 w 29"/>
                <a:gd name="T27" fmla="*/ 2 h 31"/>
                <a:gd name="T28" fmla="*/ 165 w 29"/>
                <a:gd name="T29" fmla="*/ 30 h 31"/>
                <a:gd name="T30" fmla="*/ 193 w 29"/>
                <a:gd name="T31" fmla="*/ 65 h 31"/>
                <a:gd name="T32" fmla="*/ 195 w 29"/>
                <a:gd name="T33" fmla="*/ 101 h 31"/>
                <a:gd name="T34" fmla="*/ 195 w 29"/>
                <a:gd name="T35" fmla="*/ 10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04 h 23"/>
                <a:gd name="T2" fmla="*/ 0 w 14"/>
                <a:gd name="T3" fmla="*/ 110 h 23"/>
                <a:gd name="T4" fmla="*/ 0 w 14"/>
                <a:gd name="T5" fmla="*/ 119 h 23"/>
                <a:gd name="T6" fmla="*/ 0 w 14"/>
                <a:gd name="T7" fmla="*/ 129 h 23"/>
                <a:gd name="T8" fmla="*/ 1 w 14"/>
                <a:gd name="T9" fmla="*/ 129 h 23"/>
                <a:gd name="T10" fmla="*/ 1 w 14"/>
                <a:gd name="T11" fmla="*/ 140 h 23"/>
                <a:gd name="T12" fmla="*/ 2 w 14"/>
                <a:gd name="T13" fmla="*/ 143 h 23"/>
                <a:gd name="T14" fmla="*/ 3 w 14"/>
                <a:gd name="T15" fmla="*/ 143 h 23"/>
                <a:gd name="T16" fmla="*/ 3 w 14"/>
                <a:gd name="T17" fmla="*/ 151 h 23"/>
                <a:gd name="T18" fmla="*/ 25 w 14"/>
                <a:gd name="T19" fmla="*/ 151 h 23"/>
                <a:gd name="T20" fmla="*/ 29 w 14"/>
                <a:gd name="T21" fmla="*/ 164 h 23"/>
                <a:gd name="T22" fmla="*/ 33 w 14"/>
                <a:gd name="T23" fmla="*/ 164 h 23"/>
                <a:gd name="T24" fmla="*/ 38 w 14"/>
                <a:gd name="T25" fmla="*/ 164 h 23"/>
                <a:gd name="T26" fmla="*/ 43 w 14"/>
                <a:gd name="T27" fmla="*/ 164 h 23"/>
                <a:gd name="T28" fmla="*/ 56 w 14"/>
                <a:gd name="T29" fmla="*/ 164 h 23"/>
                <a:gd name="T30" fmla="*/ 56 w 14"/>
                <a:gd name="T31" fmla="*/ 151 h 23"/>
                <a:gd name="T32" fmla="*/ 61 w 14"/>
                <a:gd name="T33" fmla="*/ 143 h 23"/>
                <a:gd name="T34" fmla="*/ 61 w 14"/>
                <a:gd name="T35" fmla="*/ 140 h 23"/>
                <a:gd name="T36" fmla="*/ 61 w 14"/>
                <a:gd name="T37" fmla="*/ 129 h 23"/>
                <a:gd name="T38" fmla="*/ 64 w 14"/>
                <a:gd name="T39" fmla="*/ 129 h 23"/>
                <a:gd name="T40" fmla="*/ 64 w 14"/>
                <a:gd name="T41" fmla="*/ 119 h 23"/>
                <a:gd name="T42" fmla="*/ 64 w 14"/>
                <a:gd name="T43" fmla="*/ 110 h 23"/>
                <a:gd name="T44" fmla="*/ 64 w 14"/>
                <a:gd name="T45" fmla="*/ 104 h 23"/>
                <a:gd name="T46" fmla="*/ 64 w 14"/>
                <a:gd name="T47" fmla="*/ 94 h 23"/>
                <a:gd name="T48" fmla="*/ 64 w 14"/>
                <a:gd name="T49" fmla="*/ 89 h 23"/>
                <a:gd name="T50" fmla="*/ 64 w 14"/>
                <a:gd name="T51" fmla="*/ 76 h 23"/>
                <a:gd name="T52" fmla="*/ 64 w 14"/>
                <a:gd name="T53" fmla="*/ 68 h 23"/>
                <a:gd name="T54" fmla="*/ 70 w 14"/>
                <a:gd name="T55" fmla="*/ 65 h 23"/>
                <a:gd name="T56" fmla="*/ 64 w 14"/>
                <a:gd name="T57" fmla="*/ 47 h 23"/>
                <a:gd name="T58" fmla="*/ 64 w 14"/>
                <a:gd name="T59" fmla="*/ 40 h 23"/>
                <a:gd name="T60" fmla="*/ 64 w 14"/>
                <a:gd name="T61" fmla="*/ 29 h 23"/>
                <a:gd name="T62" fmla="*/ 61 w 14"/>
                <a:gd name="T63" fmla="*/ 29 h 23"/>
                <a:gd name="T64" fmla="*/ 61 w 14"/>
                <a:gd name="T65" fmla="*/ 25 h 23"/>
                <a:gd name="T66" fmla="*/ 56 w 14"/>
                <a:gd name="T67" fmla="*/ 2 h 23"/>
                <a:gd name="T68" fmla="*/ 43 w 14"/>
                <a:gd name="T69" fmla="*/ 2 h 23"/>
                <a:gd name="T70" fmla="*/ 43 w 14"/>
                <a:gd name="T71" fmla="*/ 1 h 23"/>
                <a:gd name="T72" fmla="*/ 38 w 14"/>
                <a:gd name="T73" fmla="*/ 1 h 23"/>
                <a:gd name="T74" fmla="*/ 33 w 14"/>
                <a:gd name="T75" fmla="*/ 0 h 23"/>
                <a:gd name="T76" fmla="*/ 29 w 14"/>
                <a:gd name="T77" fmla="*/ 0 h 23"/>
                <a:gd name="T78" fmla="*/ 2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25 h 23"/>
                <a:gd name="T90" fmla="*/ 1 w 14"/>
                <a:gd name="T91" fmla="*/ 29 h 23"/>
                <a:gd name="T92" fmla="*/ 0 w 14"/>
                <a:gd name="T93" fmla="*/ 29 h 23"/>
                <a:gd name="T94" fmla="*/ 0 w 14"/>
                <a:gd name="T95" fmla="*/ 40 h 23"/>
                <a:gd name="T96" fmla="*/ 0 w 14"/>
                <a:gd name="T97" fmla="*/ 47 h 23"/>
                <a:gd name="T98" fmla="*/ 0 w 14"/>
                <a:gd name="T99" fmla="*/ 55 h 23"/>
                <a:gd name="T100" fmla="*/ 0 w 14"/>
                <a:gd name="T101" fmla="*/ 65 h 23"/>
                <a:gd name="T102" fmla="*/ 0 w 14"/>
                <a:gd name="T103" fmla="*/ 68 h 23"/>
                <a:gd name="T104" fmla="*/ 0 w 14"/>
                <a:gd name="T105" fmla="*/ 76 h 23"/>
                <a:gd name="T106" fmla="*/ 0 w 14"/>
                <a:gd name="T107" fmla="*/ 89 h 23"/>
                <a:gd name="T108" fmla="*/ 0 w 14"/>
                <a:gd name="T109" fmla="*/ 104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04 h 23"/>
                <a:gd name="T2" fmla="*/ 0 w 14"/>
                <a:gd name="T3" fmla="*/ 110 h 23"/>
                <a:gd name="T4" fmla="*/ 0 w 14"/>
                <a:gd name="T5" fmla="*/ 119 h 23"/>
                <a:gd name="T6" fmla="*/ 0 w 14"/>
                <a:gd name="T7" fmla="*/ 129 h 23"/>
                <a:gd name="T8" fmla="*/ 1 w 14"/>
                <a:gd name="T9" fmla="*/ 129 h 23"/>
                <a:gd name="T10" fmla="*/ 1 w 14"/>
                <a:gd name="T11" fmla="*/ 140 h 23"/>
                <a:gd name="T12" fmla="*/ 2 w 14"/>
                <a:gd name="T13" fmla="*/ 143 h 23"/>
                <a:gd name="T14" fmla="*/ 3 w 14"/>
                <a:gd name="T15" fmla="*/ 143 h 23"/>
                <a:gd name="T16" fmla="*/ 3 w 14"/>
                <a:gd name="T17" fmla="*/ 151 h 23"/>
                <a:gd name="T18" fmla="*/ 25 w 14"/>
                <a:gd name="T19" fmla="*/ 151 h 23"/>
                <a:gd name="T20" fmla="*/ 29 w 14"/>
                <a:gd name="T21" fmla="*/ 164 h 23"/>
                <a:gd name="T22" fmla="*/ 33 w 14"/>
                <a:gd name="T23" fmla="*/ 164 h 23"/>
                <a:gd name="T24" fmla="*/ 38 w 14"/>
                <a:gd name="T25" fmla="*/ 164 h 23"/>
                <a:gd name="T26" fmla="*/ 43 w 14"/>
                <a:gd name="T27" fmla="*/ 164 h 23"/>
                <a:gd name="T28" fmla="*/ 56 w 14"/>
                <a:gd name="T29" fmla="*/ 164 h 23"/>
                <a:gd name="T30" fmla="*/ 56 w 14"/>
                <a:gd name="T31" fmla="*/ 151 h 23"/>
                <a:gd name="T32" fmla="*/ 61 w 14"/>
                <a:gd name="T33" fmla="*/ 143 h 23"/>
                <a:gd name="T34" fmla="*/ 61 w 14"/>
                <a:gd name="T35" fmla="*/ 140 h 23"/>
                <a:gd name="T36" fmla="*/ 61 w 14"/>
                <a:gd name="T37" fmla="*/ 129 h 23"/>
                <a:gd name="T38" fmla="*/ 64 w 14"/>
                <a:gd name="T39" fmla="*/ 129 h 23"/>
                <a:gd name="T40" fmla="*/ 64 w 14"/>
                <a:gd name="T41" fmla="*/ 119 h 23"/>
                <a:gd name="T42" fmla="*/ 64 w 14"/>
                <a:gd name="T43" fmla="*/ 110 h 23"/>
                <a:gd name="T44" fmla="*/ 64 w 14"/>
                <a:gd name="T45" fmla="*/ 104 h 23"/>
                <a:gd name="T46" fmla="*/ 64 w 14"/>
                <a:gd name="T47" fmla="*/ 94 h 23"/>
                <a:gd name="T48" fmla="*/ 64 w 14"/>
                <a:gd name="T49" fmla="*/ 89 h 23"/>
                <a:gd name="T50" fmla="*/ 64 w 14"/>
                <a:gd name="T51" fmla="*/ 76 h 23"/>
                <a:gd name="T52" fmla="*/ 64 w 14"/>
                <a:gd name="T53" fmla="*/ 68 h 23"/>
                <a:gd name="T54" fmla="*/ 70 w 14"/>
                <a:gd name="T55" fmla="*/ 65 h 23"/>
                <a:gd name="T56" fmla="*/ 64 w 14"/>
                <a:gd name="T57" fmla="*/ 47 h 23"/>
                <a:gd name="T58" fmla="*/ 64 w 14"/>
                <a:gd name="T59" fmla="*/ 40 h 23"/>
                <a:gd name="T60" fmla="*/ 64 w 14"/>
                <a:gd name="T61" fmla="*/ 29 h 23"/>
                <a:gd name="T62" fmla="*/ 61 w 14"/>
                <a:gd name="T63" fmla="*/ 29 h 23"/>
                <a:gd name="T64" fmla="*/ 61 w 14"/>
                <a:gd name="T65" fmla="*/ 25 h 23"/>
                <a:gd name="T66" fmla="*/ 56 w 14"/>
                <a:gd name="T67" fmla="*/ 2 h 23"/>
                <a:gd name="T68" fmla="*/ 43 w 14"/>
                <a:gd name="T69" fmla="*/ 2 h 23"/>
                <a:gd name="T70" fmla="*/ 43 w 14"/>
                <a:gd name="T71" fmla="*/ 1 h 23"/>
                <a:gd name="T72" fmla="*/ 38 w 14"/>
                <a:gd name="T73" fmla="*/ 1 h 23"/>
                <a:gd name="T74" fmla="*/ 33 w 14"/>
                <a:gd name="T75" fmla="*/ 0 h 23"/>
                <a:gd name="T76" fmla="*/ 29 w 14"/>
                <a:gd name="T77" fmla="*/ 0 h 23"/>
                <a:gd name="T78" fmla="*/ 2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25 h 23"/>
                <a:gd name="T90" fmla="*/ 1 w 14"/>
                <a:gd name="T91" fmla="*/ 29 h 23"/>
                <a:gd name="T92" fmla="*/ 0 w 14"/>
                <a:gd name="T93" fmla="*/ 29 h 23"/>
                <a:gd name="T94" fmla="*/ 0 w 14"/>
                <a:gd name="T95" fmla="*/ 40 h 23"/>
                <a:gd name="T96" fmla="*/ 0 w 14"/>
                <a:gd name="T97" fmla="*/ 47 h 23"/>
                <a:gd name="T98" fmla="*/ 0 w 14"/>
                <a:gd name="T99" fmla="*/ 55 h 23"/>
                <a:gd name="T100" fmla="*/ 0 w 14"/>
                <a:gd name="T101" fmla="*/ 65 h 23"/>
                <a:gd name="T102" fmla="*/ 0 w 14"/>
                <a:gd name="T103" fmla="*/ 68 h 23"/>
                <a:gd name="T104" fmla="*/ 0 w 14"/>
                <a:gd name="T105" fmla="*/ 76 h 23"/>
                <a:gd name="T106" fmla="*/ 0 w 14"/>
                <a:gd name="T107" fmla="*/ 89 h 23"/>
                <a:gd name="T108" fmla="*/ 0 w 14"/>
                <a:gd name="T109" fmla="*/ 104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rot="5400000">
              <a:off x="1152224" y="5067430"/>
              <a:ext cx="228772" cy="115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</p:cNvCxnSpPr>
            <p:nvPr/>
          </p:nvCxnSpPr>
          <p:spPr bwMode="auto">
            <a:xfrm rot="5400000">
              <a:off x="2772012" y="5067430"/>
              <a:ext cx="209507" cy="115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6"/>
          <p:cNvGrpSpPr>
            <a:grpSpLocks/>
          </p:cNvGrpSpPr>
          <p:nvPr/>
        </p:nvGrpSpPr>
        <p:grpSpPr bwMode="auto">
          <a:xfrm>
            <a:off x="457200" y="3352800"/>
            <a:ext cx="2270125" cy="2514600"/>
            <a:chOff x="1686" y="2130"/>
            <a:chExt cx="1430" cy="1584"/>
          </a:xfrm>
        </p:grpSpPr>
        <p:sp>
          <p:nvSpPr>
            <p:cNvPr id="7252" name="AutoShape 98"/>
            <p:cNvSpPr>
              <a:spLocks noChangeArrowheads="1"/>
            </p:cNvSpPr>
            <p:nvPr/>
          </p:nvSpPr>
          <p:spPr bwMode="auto">
            <a:xfrm>
              <a:off x="2731" y="233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AutoShape 99"/>
            <p:cNvSpPr>
              <a:spLocks noChangeArrowheads="1"/>
            </p:cNvSpPr>
            <p:nvPr/>
          </p:nvSpPr>
          <p:spPr bwMode="auto">
            <a:xfrm>
              <a:off x="2020" y="335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4" name="AutoShape 100"/>
            <p:cNvSpPr>
              <a:spLocks noChangeArrowheads="1"/>
            </p:cNvSpPr>
            <p:nvPr/>
          </p:nvSpPr>
          <p:spPr bwMode="auto">
            <a:xfrm>
              <a:off x="2722" y="335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5" name="AutoShape 101"/>
            <p:cNvSpPr>
              <a:spLocks noChangeArrowheads="1"/>
            </p:cNvSpPr>
            <p:nvPr/>
          </p:nvSpPr>
          <p:spPr bwMode="auto">
            <a:xfrm>
              <a:off x="2017" y="23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6" name="AutoShape 102"/>
            <p:cNvSpPr>
              <a:spLocks noChangeArrowheads="1"/>
            </p:cNvSpPr>
            <p:nvPr/>
          </p:nvSpPr>
          <p:spPr bwMode="auto">
            <a:xfrm>
              <a:off x="2041" y="2130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7" name="AutoShape 103"/>
            <p:cNvSpPr>
              <a:spLocks noChangeArrowheads="1"/>
            </p:cNvSpPr>
            <p:nvPr/>
          </p:nvSpPr>
          <p:spPr bwMode="auto">
            <a:xfrm>
              <a:off x="2041" y="2934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8" name="AutoShape 104"/>
            <p:cNvSpPr>
              <a:spLocks noChangeArrowheads="1"/>
            </p:cNvSpPr>
            <p:nvPr/>
          </p:nvSpPr>
          <p:spPr bwMode="auto">
            <a:xfrm rot="10800000">
              <a:off x="2069" y="3186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9" name="Group 108"/>
            <p:cNvGrpSpPr>
              <a:grpSpLocks/>
            </p:cNvGrpSpPr>
            <p:nvPr/>
          </p:nvGrpSpPr>
          <p:grpSpPr bwMode="auto">
            <a:xfrm rot="2748748">
              <a:off x="2846" y="3012"/>
              <a:ext cx="157" cy="382"/>
              <a:chOff x="2672" y="1170"/>
              <a:chExt cx="157" cy="382"/>
            </a:xfrm>
          </p:grpSpPr>
          <p:grpSp>
            <p:nvGrpSpPr>
              <p:cNvPr id="7281" name="Group 109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285" name="Rectangle 110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" name="AutoShape 111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82" name="Group 112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283" name="Rectangle 113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" name="AutoShape 11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60" name="Group 115"/>
            <p:cNvGrpSpPr>
              <a:grpSpLocks/>
            </p:cNvGrpSpPr>
            <p:nvPr/>
          </p:nvGrpSpPr>
          <p:grpSpPr bwMode="auto">
            <a:xfrm>
              <a:off x="2059" y="2148"/>
              <a:ext cx="684" cy="768"/>
              <a:chOff x="1218" y="2034"/>
              <a:chExt cx="684" cy="768"/>
            </a:xfrm>
          </p:grpSpPr>
          <p:sp>
            <p:nvSpPr>
              <p:cNvPr id="7274" name="AutoShape 1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275" name="Rectangle 117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" name="Rectangle 118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Rectangle 119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" name="Rectangle 120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" name="Rectangle 121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" name="Rectangle 122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61" name="Group 123"/>
            <p:cNvGrpSpPr>
              <a:grpSpLocks/>
            </p:cNvGrpSpPr>
            <p:nvPr/>
          </p:nvGrpSpPr>
          <p:grpSpPr bwMode="auto">
            <a:xfrm>
              <a:off x="2694" y="2974"/>
              <a:ext cx="66" cy="352"/>
              <a:chOff x="2514" y="1140"/>
              <a:chExt cx="66" cy="352"/>
            </a:xfrm>
          </p:grpSpPr>
          <p:sp>
            <p:nvSpPr>
              <p:cNvPr id="7272" name="Rectangle 12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" name="AutoShape 12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62" name="Group 126"/>
            <p:cNvGrpSpPr>
              <a:grpSpLocks/>
            </p:cNvGrpSpPr>
            <p:nvPr/>
          </p:nvGrpSpPr>
          <p:grpSpPr bwMode="auto">
            <a:xfrm rot="8057849" flipV="1">
              <a:off x="1787" y="3019"/>
              <a:ext cx="159" cy="383"/>
              <a:chOff x="2672" y="1170"/>
              <a:chExt cx="157" cy="382"/>
            </a:xfrm>
          </p:grpSpPr>
          <p:grpSp>
            <p:nvGrpSpPr>
              <p:cNvPr id="7266" name="Group 127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270" name="Rectangle 128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1" name="AutoShape 129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67" name="Group 130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268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9" name="AutoShape 132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63" name="Group 133"/>
            <p:cNvGrpSpPr>
              <a:grpSpLocks/>
            </p:cNvGrpSpPr>
            <p:nvPr/>
          </p:nvGrpSpPr>
          <p:grpSpPr bwMode="auto">
            <a:xfrm flipH="1">
              <a:off x="2043" y="2968"/>
              <a:ext cx="72" cy="352"/>
              <a:chOff x="2514" y="1140"/>
              <a:chExt cx="66" cy="352"/>
            </a:xfrm>
          </p:grpSpPr>
          <p:sp>
            <p:nvSpPr>
              <p:cNvPr id="7264" name="Rectangle 13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5" name="AutoShape 13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1" name="Group 68"/>
          <p:cNvGrpSpPr>
            <a:grpSpLocks/>
          </p:cNvGrpSpPr>
          <p:nvPr/>
        </p:nvGrpSpPr>
        <p:grpSpPr bwMode="auto">
          <a:xfrm flipH="1">
            <a:off x="546100" y="585788"/>
            <a:ext cx="1746250" cy="2514600"/>
            <a:chOff x="1837" y="294"/>
            <a:chExt cx="1099" cy="1584"/>
          </a:xfrm>
        </p:grpSpPr>
        <p:sp>
          <p:nvSpPr>
            <p:cNvPr id="7224" name="AutoShape 69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AutoShape 70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AutoShape 71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AutoShape 72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AutoShape 73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AutoShape 74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" name="AutoShape 75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31" name="Group 76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7250" name="Rectangle 77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1" name="AutoShape 78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32" name="Group 79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7244" name="Group 80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248" name="Rectangle 81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49" name="AutoShape 82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45" name="Group 83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246" name="Rectangle 8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47" name="AutoShape 8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33" name="Group 86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7237" name="AutoShape 87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238" name="Rectangle 88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9" name="Rectangle 89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" name="Rectangle 90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1" name="Rectangle 91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2" name="Rectangle 92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3" name="Rectangle 93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34" name="Group 94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7235" name="Rectangle 95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6" name="AutoShape 96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2" name="Group 34"/>
          <p:cNvGrpSpPr>
            <a:grpSpLocks/>
          </p:cNvGrpSpPr>
          <p:nvPr/>
        </p:nvGrpSpPr>
        <p:grpSpPr bwMode="auto">
          <a:xfrm>
            <a:off x="3197225" y="571500"/>
            <a:ext cx="1222375" cy="2514600"/>
            <a:chOff x="1176" y="2016"/>
            <a:chExt cx="770" cy="1584"/>
          </a:xfrm>
        </p:grpSpPr>
        <p:sp>
          <p:nvSpPr>
            <p:cNvPr id="7202" name="AutoShape 30"/>
            <p:cNvSpPr>
              <a:spLocks noChangeArrowheads="1"/>
            </p:cNvSpPr>
            <p:nvPr/>
          </p:nvSpPr>
          <p:spPr bwMode="auto">
            <a:xfrm>
              <a:off x="1890" y="222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AutoShape 27"/>
            <p:cNvSpPr>
              <a:spLocks noChangeArrowheads="1"/>
            </p:cNvSpPr>
            <p:nvPr/>
          </p:nvSpPr>
          <p:spPr bwMode="auto">
            <a:xfrm>
              <a:off x="1179" y="32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AutoShape 28"/>
            <p:cNvSpPr>
              <a:spLocks noChangeArrowheads="1"/>
            </p:cNvSpPr>
            <p:nvPr/>
          </p:nvSpPr>
          <p:spPr bwMode="auto">
            <a:xfrm>
              <a:off x="1881" y="324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AutoShape 29"/>
            <p:cNvSpPr>
              <a:spLocks noChangeArrowheads="1"/>
            </p:cNvSpPr>
            <p:nvPr/>
          </p:nvSpPr>
          <p:spPr bwMode="auto">
            <a:xfrm>
              <a:off x="1176" y="2226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AutoShape 2"/>
            <p:cNvSpPr>
              <a:spLocks noChangeArrowheads="1"/>
            </p:cNvSpPr>
            <p:nvPr/>
          </p:nvSpPr>
          <p:spPr bwMode="auto">
            <a:xfrm>
              <a:off x="1200" y="2016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7" name="Group 18"/>
            <p:cNvGrpSpPr>
              <a:grpSpLocks/>
            </p:cNvGrpSpPr>
            <p:nvPr/>
          </p:nvGrpSpPr>
          <p:grpSpPr bwMode="auto">
            <a:xfrm>
              <a:off x="1200" y="2820"/>
              <a:ext cx="720" cy="418"/>
              <a:chOff x="1200" y="2846"/>
              <a:chExt cx="720" cy="418"/>
            </a:xfrm>
          </p:grpSpPr>
          <p:sp>
            <p:nvSpPr>
              <p:cNvPr id="7216" name="AutoShape 7"/>
              <p:cNvSpPr>
                <a:spLocks noChangeArrowheads="1"/>
              </p:cNvSpPr>
              <p:nvPr/>
            </p:nvSpPr>
            <p:spPr bwMode="auto">
              <a:xfrm>
                <a:off x="1200" y="2846"/>
                <a:ext cx="720" cy="418"/>
              </a:xfrm>
              <a:prstGeom prst="roundRect">
                <a:avLst>
                  <a:gd name="adj" fmla="val 9167"/>
                </a:avLst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7" name="AutoShape 9"/>
              <p:cNvSpPr>
                <a:spLocks noChangeArrowheads="1"/>
              </p:cNvSpPr>
              <p:nvPr/>
            </p:nvSpPr>
            <p:spPr bwMode="auto">
              <a:xfrm rot="10800000">
                <a:off x="1228" y="3098"/>
                <a:ext cx="66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757 w 21600"/>
                  <a:gd name="T13" fmla="*/ 2700 h 21600"/>
                  <a:gd name="T14" fmla="*/ 18843 w 21600"/>
                  <a:gd name="T15" fmla="*/ 189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903" y="21600"/>
                    </a:lnTo>
                    <a:lnTo>
                      <a:pt x="1969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18" name="Group 12"/>
              <p:cNvGrpSpPr>
                <a:grpSpLocks/>
              </p:cNvGrpSpPr>
              <p:nvPr/>
            </p:nvGrpSpPr>
            <p:grpSpPr bwMode="auto">
              <a:xfrm>
                <a:off x="1218" y="2888"/>
                <a:ext cx="50" cy="324"/>
                <a:chOff x="1216" y="2856"/>
                <a:chExt cx="50" cy="324"/>
              </a:xfrm>
            </p:grpSpPr>
            <p:sp>
              <p:nvSpPr>
                <p:cNvPr id="72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3" name="AutoShape 1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19" name="Group 13"/>
              <p:cNvGrpSpPr>
                <a:grpSpLocks/>
              </p:cNvGrpSpPr>
              <p:nvPr/>
            </p:nvGrpSpPr>
            <p:grpSpPr bwMode="auto">
              <a:xfrm flipH="1">
                <a:off x="1852" y="2886"/>
                <a:ext cx="50" cy="324"/>
                <a:chOff x="1216" y="2856"/>
                <a:chExt cx="50" cy="324"/>
              </a:xfrm>
            </p:grpSpPr>
            <p:sp>
              <p:nvSpPr>
                <p:cNvPr id="7220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1" name="AutoShape 1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8" name="Group 26"/>
            <p:cNvGrpSpPr>
              <a:grpSpLocks/>
            </p:cNvGrpSpPr>
            <p:nvPr/>
          </p:nvGrpSpPr>
          <p:grpSpPr bwMode="auto">
            <a:xfrm>
              <a:off x="1218" y="2034"/>
              <a:ext cx="684" cy="768"/>
              <a:chOff x="1218" y="2034"/>
              <a:chExt cx="684" cy="768"/>
            </a:xfrm>
          </p:grpSpPr>
          <p:sp>
            <p:nvSpPr>
              <p:cNvPr id="7209" name="AutoShape 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210" name="Rectangle 20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Rectangle 21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Rectangle 22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3" name="Rectangle 23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4" name="Rectangle 24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5" name="Rectangle 25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67"/>
          <p:cNvGrpSpPr>
            <a:grpSpLocks/>
          </p:cNvGrpSpPr>
          <p:nvPr/>
        </p:nvGrpSpPr>
        <p:grpSpPr bwMode="auto">
          <a:xfrm>
            <a:off x="5202238" y="666750"/>
            <a:ext cx="1744662" cy="2514600"/>
            <a:chOff x="1837" y="294"/>
            <a:chExt cx="1099" cy="1584"/>
          </a:xfrm>
        </p:grpSpPr>
        <p:sp>
          <p:nvSpPr>
            <p:cNvPr id="7174" name="AutoShape 36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AutoShape 37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AutoShape 38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AutoShape 39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AutoShape 40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AutoShape 42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AutoShape 43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1" name="Group 44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7200" name="Rectangle 45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1" name="AutoShape 46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2" name="Group 66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7194" name="Group 65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7198" name="Rectangle 63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9" name="AutoShape 64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95" name="Group 47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7196" name="Rectangle 48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7" name="AutoShape 4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7187" name="AutoShape 51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188" name="Rectangle 52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Rectangle 53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0" name="Rectangle 54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1" name="Rectangle 55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2" name="Rectangle 56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3" name="Rectangle 57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4" name="Group 61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7185" name="Rectangle 59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" name="AutoShape 60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wn_Zero_CoF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Down_Zero_CoF_Template</Template>
  <TotalTime>1450</TotalTime>
  <Words>195</Words>
  <Application>Microsoft Office PowerPoint</Application>
  <PresentationFormat>Custom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Down_Zero_CoF_Template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Stage Template</dc:subject>
  <dc:creator>David McClure</dc:creator>
  <cp:keywords>stages, course design, shooting</cp:keywords>
  <cp:lastModifiedBy>Alan Feucht</cp:lastModifiedBy>
  <cp:revision>19</cp:revision>
  <cp:lastPrinted>2011-08-27T16:03:15Z</cp:lastPrinted>
  <dcterms:created xsi:type="dcterms:W3CDTF">2011-10-10T20:49:51Z</dcterms:created>
  <dcterms:modified xsi:type="dcterms:W3CDTF">2017-05-24T21:12:28Z</dcterms:modified>
  <cp:category>Shooting</cp:category>
</cp:coreProperties>
</file>