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52" y="3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191">
            <a:extLst>
              <a:ext uri="{FF2B5EF4-FFF2-40B4-BE49-F238E27FC236}">
                <a16:creationId xmlns:a16="http://schemas.microsoft.com/office/drawing/2014/main" id="{80C0212A-0368-4ADD-97D1-937A20D53E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98974" y="5509872"/>
            <a:ext cx="492388" cy="2080125"/>
            <a:chOff x="3388" y="2208"/>
            <a:chExt cx="774" cy="1742"/>
          </a:xfrm>
        </p:grpSpPr>
        <p:sp>
          <p:nvSpPr>
            <p:cNvPr id="275" name="Line 192">
              <a:extLst>
                <a:ext uri="{FF2B5EF4-FFF2-40B4-BE49-F238E27FC236}">
                  <a16:creationId xmlns:a16="http://schemas.microsoft.com/office/drawing/2014/main" id="{6994AFD0-17EA-4DCB-9184-23EB16251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6" name="Line 193">
              <a:extLst>
                <a:ext uri="{FF2B5EF4-FFF2-40B4-BE49-F238E27FC236}">
                  <a16:creationId xmlns:a16="http://schemas.microsoft.com/office/drawing/2014/main" id="{72EE8ECF-EC66-4B50-A03B-4C1407E43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7" name="Line 194">
              <a:extLst>
                <a:ext uri="{FF2B5EF4-FFF2-40B4-BE49-F238E27FC236}">
                  <a16:creationId xmlns:a16="http://schemas.microsoft.com/office/drawing/2014/main" id="{5BFD39E5-F008-4678-94DE-AD14650DD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8" name="Line 195">
              <a:extLst>
                <a:ext uri="{FF2B5EF4-FFF2-40B4-BE49-F238E27FC236}">
                  <a16:creationId xmlns:a16="http://schemas.microsoft.com/office/drawing/2014/main" id="{F6A434EB-6BBA-4170-A7C9-94D2385A2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9" name="Line 196">
              <a:extLst>
                <a:ext uri="{FF2B5EF4-FFF2-40B4-BE49-F238E27FC236}">
                  <a16:creationId xmlns:a16="http://schemas.microsoft.com/office/drawing/2014/main" id="{E8B6C4C5-D560-458B-9433-EEC05F3E9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0" name="Line 197">
              <a:extLst>
                <a:ext uri="{FF2B5EF4-FFF2-40B4-BE49-F238E27FC236}">
                  <a16:creationId xmlns:a16="http://schemas.microsoft.com/office/drawing/2014/main" id="{F5BFE8BC-118B-4234-952F-EB64439AD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1" name="Line 198">
              <a:extLst>
                <a:ext uri="{FF2B5EF4-FFF2-40B4-BE49-F238E27FC236}">
                  <a16:creationId xmlns:a16="http://schemas.microsoft.com/office/drawing/2014/main" id="{6DB9A730-6F56-4E97-957E-43CB6328A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2" name="Line 199">
              <a:extLst>
                <a:ext uri="{FF2B5EF4-FFF2-40B4-BE49-F238E27FC236}">
                  <a16:creationId xmlns:a16="http://schemas.microsoft.com/office/drawing/2014/main" id="{5E7F7B59-F787-4A22-9C85-037D3C002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3" name="Line 200">
              <a:extLst>
                <a:ext uri="{FF2B5EF4-FFF2-40B4-BE49-F238E27FC236}">
                  <a16:creationId xmlns:a16="http://schemas.microsoft.com/office/drawing/2014/main" id="{482759C9-8EEC-4005-B7E3-A7C1A0A6D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4" name="Line 201">
              <a:extLst>
                <a:ext uri="{FF2B5EF4-FFF2-40B4-BE49-F238E27FC236}">
                  <a16:creationId xmlns:a16="http://schemas.microsoft.com/office/drawing/2014/main" id="{7560FAB7-0DD5-4584-8DB8-3B81ACFD3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5" name="Line 202">
              <a:extLst>
                <a:ext uri="{FF2B5EF4-FFF2-40B4-BE49-F238E27FC236}">
                  <a16:creationId xmlns:a16="http://schemas.microsoft.com/office/drawing/2014/main" id="{E0DAFB8F-27F9-4275-A776-57A8DD638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6" name="Line 203">
              <a:extLst>
                <a:ext uri="{FF2B5EF4-FFF2-40B4-BE49-F238E27FC236}">
                  <a16:creationId xmlns:a16="http://schemas.microsoft.com/office/drawing/2014/main" id="{3CEEDD0B-BA98-47C8-A9B0-AB5FA9443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" name="Line 204">
              <a:extLst>
                <a:ext uri="{FF2B5EF4-FFF2-40B4-BE49-F238E27FC236}">
                  <a16:creationId xmlns:a16="http://schemas.microsoft.com/office/drawing/2014/main" id="{F9B31FA9-C4C2-4992-B06F-E70065152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8" name="Line 205">
              <a:extLst>
                <a:ext uri="{FF2B5EF4-FFF2-40B4-BE49-F238E27FC236}">
                  <a16:creationId xmlns:a16="http://schemas.microsoft.com/office/drawing/2014/main" id="{C2B0BCBC-1A94-456A-AC47-0B349F910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9" name="Line 206">
              <a:extLst>
                <a:ext uri="{FF2B5EF4-FFF2-40B4-BE49-F238E27FC236}">
                  <a16:creationId xmlns:a16="http://schemas.microsoft.com/office/drawing/2014/main" id="{0B2A56B1-8F87-4C2A-BD33-214EC359B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0" name="Line 207">
              <a:extLst>
                <a:ext uri="{FF2B5EF4-FFF2-40B4-BE49-F238E27FC236}">
                  <a16:creationId xmlns:a16="http://schemas.microsoft.com/office/drawing/2014/main" id="{A99BADC2-FC4A-467D-8C83-CB603976C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1" name="Line 208">
              <a:extLst>
                <a:ext uri="{FF2B5EF4-FFF2-40B4-BE49-F238E27FC236}">
                  <a16:creationId xmlns:a16="http://schemas.microsoft.com/office/drawing/2014/main" id="{C053669C-0B22-4F1F-9A01-48392D0ED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2" name="Line 209">
              <a:extLst>
                <a:ext uri="{FF2B5EF4-FFF2-40B4-BE49-F238E27FC236}">
                  <a16:creationId xmlns:a16="http://schemas.microsoft.com/office/drawing/2014/main" id="{517B7970-4C36-48CB-B7BA-6F137B412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3" name="Line 210">
              <a:extLst>
                <a:ext uri="{FF2B5EF4-FFF2-40B4-BE49-F238E27FC236}">
                  <a16:creationId xmlns:a16="http://schemas.microsoft.com/office/drawing/2014/main" id="{FACE2FDB-E431-4823-89A6-452E2D5B0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4" name="Line 211">
              <a:extLst>
                <a:ext uri="{FF2B5EF4-FFF2-40B4-BE49-F238E27FC236}">
                  <a16:creationId xmlns:a16="http://schemas.microsoft.com/office/drawing/2014/main" id="{2E8FF8CE-E60B-44C1-9BD9-054DD451F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5" name="Line 212">
              <a:extLst>
                <a:ext uri="{FF2B5EF4-FFF2-40B4-BE49-F238E27FC236}">
                  <a16:creationId xmlns:a16="http://schemas.microsoft.com/office/drawing/2014/main" id="{57852304-EB7F-4081-9CC8-11C14D2B9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31577"/>
              </p:ext>
            </p:extLst>
          </p:nvPr>
        </p:nvGraphicFramePr>
        <p:xfrm>
          <a:off x="177800" y="165100"/>
          <a:ext cx="6997700" cy="239279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Matt’s Revenge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and holstered. Toes on X’s, standing outside of shooting area, hands relaxed at sides.</a:t>
                      </a: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areas. This is a par time course of fire.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 Notes: No penalty mikes, no FTE penalties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– Par Time (15 Sec)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5635276" y="7322649"/>
            <a:ext cx="609600" cy="1471612"/>
          </a:xfrm>
          <a:prstGeom prst="can">
            <a:avLst>
              <a:gd name="adj" fmla="val 43873"/>
            </a:avLst>
          </a:prstGeom>
          <a:solidFill>
            <a:srgbClr val="EE73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grpSp>
        <p:nvGrpSpPr>
          <p:cNvPr id="91" name="Group 288">
            <a:extLst>
              <a:ext uri="{FF2B5EF4-FFF2-40B4-BE49-F238E27FC236}">
                <a16:creationId xmlns:a16="http://schemas.microsoft.com/office/drawing/2014/main" id="{9C15A29D-F382-41BC-B6D0-D42B56D857AC}"/>
              </a:ext>
            </a:extLst>
          </p:cNvPr>
          <p:cNvGrpSpPr>
            <a:grpSpLocks/>
          </p:cNvGrpSpPr>
          <p:nvPr/>
        </p:nvGrpSpPr>
        <p:grpSpPr bwMode="auto">
          <a:xfrm>
            <a:off x="6938916" y="6432008"/>
            <a:ext cx="222250" cy="858838"/>
            <a:chOff x="384" y="816"/>
            <a:chExt cx="140" cy="541"/>
          </a:xfrm>
        </p:grpSpPr>
        <p:sp>
          <p:nvSpPr>
            <p:cNvPr id="92" name="Line 289">
              <a:extLst>
                <a:ext uri="{FF2B5EF4-FFF2-40B4-BE49-F238E27FC236}">
                  <a16:creationId xmlns:a16="http://schemas.microsoft.com/office/drawing/2014/main" id="{E72FEF68-AFC2-4CA9-98AC-8D39C47C6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90">
              <a:extLst>
                <a:ext uri="{FF2B5EF4-FFF2-40B4-BE49-F238E27FC236}">
                  <a16:creationId xmlns:a16="http://schemas.microsoft.com/office/drawing/2014/main" id="{EC0145ED-9615-4B7E-AAE3-7FF7BB371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91">
              <a:extLst>
                <a:ext uri="{FF2B5EF4-FFF2-40B4-BE49-F238E27FC236}">
                  <a16:creationId xmlns:a16="http://schemas.microsoft.com/office/drawing/2014/main" id="{7486D7AA-C3A5-4EEE-AE06-F3C7343D26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A958FF7-DD6C-4A0C-8B8F-FC5F7379A790}"/>
              </a:ext>
            </a:extLst>
          </p:cNvPr>
          <p:cNvCxnSpPr>
            <a:cxnSpLocks/>
          </p:cNvCxnSpPr>
          <p:nvPr/>
        </p:nvCxnSpPr>
        <p:spPr>
          <a:xfrm flipV="1">
            <a:off x="1589453" y="6493921"/>
            <a:ext cx="1499294" cy="1501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AutoShape 28">
            <a:extLst>
              <a:ext uri="{FF2B5EF4-FFF2-40B4-BE49-F238E27FC236}">
                <a16:creationId xmlns:a16="http://schemas.microsoft.com/office/drawing/2014/main" id="{0186FA0D-2807-4CC9-A728-068F0A3C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695" y="6663059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5" name="AutoShape 28">
            <a:extLst>
              <a:ext uri="{FF2B5EF4-FFF2-40B4-BE49-F238E27FC236}">
                <a16:creationId xmlns:a16="http://schemas.microsoft.com/office/drawing/2014/main" id="{84909751-83DC-4CC5-BD1A-E6DF60B5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695" y="6193781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0" name="Group 324">
            <a:extLst>
              <a:ext uri="{FF2B5EF4-FFF2-40B4-BE49-F238E27FC236}">
                <a16:creationId xmlns:a16="http://schemas.microsoft.com/office/drawing/2014/main" id="{23217420-C0DB-4B58-83BA-7BD300C96090}"/>
              </a:ext>
            </a:extLst>
          </p:cNvPr>
          <p:cNvGrpSpPr>
            <a:grpSpLocks/>
          </p:cNvGrpSpPr>
          <p:nvPr/>
        </p:nvGrpSpPr>
        <p:grpSpPr bwMode="auto">
          <a:xfrm>
            <a:off x="195321" y="4823137"/>
            <a:ext cx="227013" cy="869950"/>
            <a:chOff x="912" y="768"/>
            <a:chExt cx="143" cy="548"/>
          </a:xfrm>
        </p:grpSpPr>
        <p:sp>
          <p:nvSpPr>
            <p:cNvPr id="151" name="Line 325">
              <a:extLst>
                <a:ext uri="{FF2B5EF4-FFF2-40B4-BE49-F238E27FC236}">
                  <a16:creationId xmlns:a16="http://schemas.microsoft.com/office/drawing/2014/main" id="{FE59E471-83CB-40C4-99CD-814DEE2C8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26">
              <a:extLst>
                <a:ext uri="{FF2B5EF4-FFF2-40B4-BE49-F238E27FC236}">
                  <a16:creationId xmlns:a16="http://schemas.microsoft.com/office/drawing/2014/main" id="{4FE8A094-9726-4F0F-8DD9-641BB49B1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327">
              <a:extLst>
                <a:ext uri="{FF2B5EF4-FFF2-40B4-BE49-F238E27FC236}">
                  <a16:creationId xmlns:a16="http://schemas.microsoft.com/office/drawing/2014/main" id="{5684D5D8-1470-44A6-BAA6-AA6BDCB786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54" name="Freeform 328">
                <a:extLst>
                  <a:ext uri="{FF2B5EF4-FFF2-40B4-BE49-F238E27FC236}">
                    <a16:creationId xmlns:a16="http://schemas.microsoft.com/office/drawing/2014/main" id="{81EDDEEB-1211-46AA-96A2-34CD31883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329">
                <a:extLst>
                  <a:ext uri="{FF2B5EF4-FFF2-40B4-BE49-F238E27FC236}">
                    <a16:creationId xmlns:a16="http://schemas.microsoft.com/office/drawing/2014/main" id="{EA613D39-5F73-4063-A1B6-21B3BFA47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6" name="Group 324">
            <a:extLst>
              <a:ext uri="{FF2B5EF4-FFF2-40B4-BE49-F238E27FC236}">
                <a16:creationId xmlns:a16="http://schemas.microsoft.com/office/drawing/2014/main" id="{871C34F3-CA81-4561-BEA4-2215E104251B}"/>
              </a:ext>
            </a:extLst>
          </p:cNvPr>
          <p:cNvGrpSpPr>
            <a:grpSpLocks/>
          </p:cNvGrpSpPr>
          <p:nvPr/>
        </p:nvGrpSpPr>
        <p:grpSpPr bwMode="auto">
          <a:xfrm>
            <a:off x="175998" y="6763347"/>
            <a:ext cx="227013" cy="869950"/>
            <a:chOff x="912" y="768"/>
            <a:chExt cx="143" cy="548"/>
          </a:xfrm>
        </p:grpSpPr>
        <p:sp>
          <p:nvSpPr>
            <p:cNvPr id="157" name="Line 325">
              <a:extLst>
                <a:ext uri="{FF2B5EF4-FFF2-40B4-BE49-F238E27FC236}">
                  <a16:creationId xmlns:a16="http://schemas.microsoft.com/office/drawing/2014/main" id="{7B65B7ED-3F75-4978-A2A5-EDFEF41C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26">
              <a:extLst>
                <a:ext uri="{FF2B5EF4-FFF2-40B4-BE49-F238E27FC236}">
                  <a16:creationId xmlns:a16="http://schemas.microsoft.com/office/drawing/2014/main" id="{AFE1CCF9-EC88-49A2-9D01-F8AD5CEC8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9" name="Group 327">
              <a:extLst>
                <a:ext uri="{FF2B5EF4-FFF2-40B4-BE49-F238E27FC236}">
                  <a16:creationId xmlns:a16="http://schemas.microsoft.com/office/drawing/2014/main" id="{E1F83299-199B-4CD0-AA94-4C5548A7B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60" name="Freeform 328">
                <a:extLst>
                  <a:ext uri="{FF2B5EF4-FFF2-40B4-BE49-F238E27FC236}">
                    <a16:creationId xmlns:a16="http://schemas.microsoft.com/office/drawing/2014/main" id="{EB0A5CC7-DD11-4948-9E3E-788AF0D5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329">
                <a:extLst>
                  <a:ext uri="{FF2B5EF4-FFF2-40B4-BE49-F238E27FC236}">
                    <a16:creationId xmlns:a16="http://schemas.microsoft.com/office/drawing/2014/main" id="{74B7BE16-9F04-44F8-92FE-1EF6CEEF6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2" name="Group 292">
            <a:extLst>
              <a:ext uri="{FF2B5EF4-FFF2-40B4-BE49-F238E27FC236}">
                <a16:creationId xmlns:a16="http://schemas.microsoft.com/office/drawing/2014/main" id="{6D5395F0-9AA1-4DFB-B920-2191DD393B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2264" y="5882894"/>
            <a:ext cx="222250" cy="779463"/>
            <a:chOff x="386" y="866"/>
            <a:chExt cx="140" cy="491"/>
          </a:xfrm>
        </p:grpSpPr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4F0EBB6B-71DD-434B-9BF1-698897459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5D60C4AF-7A27-4AA4-83E4-7548ECACF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95">
              <a:extLst>
                <a:ext uri="{FF2B5EF4-FFF2-40B4-BE49-F238E27FC236}">
                  <a16:creationId xmlns:a16="http://schemas.microsoft.com/office/drawing/2014/main" id="{F51033A8-19C0-43C0-9554-939D0964244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Freeform 317">
            <a:extLst>
              <a:ext uri="{FF2B5EF4-FFF2-40B4-BE49-F238E27FC236}">
                <a16:creationId xmlns:a16="http://schemas.microsoft.com/office/drawing/2014/main" id="{FFE739DD-34A3-4A93-B880-077400CE4093}"/>
              </a:ext>
            </a:extLst>
          </p:cNvPr>
          <p:cNvSpPr>
            <a:spLocks/>
          </p:cNvSpPr>
          <p:nvPr/>
        </p:nvSpPr>
        <p:spPr bwMode="auto">
          <a:xfrm rot="10800000">
            <a:off x="186988" y="568809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grpSp>
        <p:nvGrpSpPr>
          <p:cNvPr id="180" name="Group 191">
            <a:extLst>
              <a:ext uri="{FF2B5EF4-FFF2-40B4-BE49-F238E27FC236}">
                <a16:creationId xmlns:a16="http://schemas.microsoft.com/office/drawing/2014/main" id="{901FD495-11FB-4697-88EB-05531CC48731}"/>
              </a:ext>
            </a:extLst>
          </p:cNvPr>
          <p:cNvGrpSpPr>
            <a:grpSpLocks/>
          </p:cNvGrpSpPr>
          <p:nvPr/>
        </p:nvGrpSpPr>
        <p:grpSpPr bwMode="auto">
          <a:xfrm>
            <a:off x="3811896" y="3705831"/>
            <a:ext cx="939706" cy="1549532"/>
            <a:chOff x="3388" y="2208"/>
            <a:chExt cx="774" cy="1742"/>
          </a:xfrm>
        </p:grpSpPr>
        <p:sp>
          <p:nvSpPr>
            <p:cNvPr id="181" name="Line 192">
              <a:extLst>
                <a:ext uri="{FF2B5EF4-FFF2-40B4-BE49-F238E27FC236}">
                  <a16:creationId xmlns:a16="http://schemas.microsoft.com/office/drawing/2014/main" id="{57862CD6-E207-404B-879A-90556A7CA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2" name="Line 193">
              <a:extLst>
                <a:ext uri="{FF2B5EF4-FFF2-40B4-BE49-F238E27FC236}">
                  <a16:creationId xmlns:a16="http://schemas.microsoft.com/office/drawing/2014/main" id="{1B3F692B-3684-49CD-9049-C4CEEBA2F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3" name="Line 194">
              <a:extLst>
                <a:ext uri="{FF2B5EF4-FFF2-40B4-BE49-F238E27FC236}">
                  <a16:creationId xmlns:a16="http://schemas.microsoft.com/office/drawing/2014/main" id="{9EDA6A75-78D1-40F7-A519-BC23DC6D1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Line 195">
              <a:extLst>
                <a:ext uri="{FF2B5EF4-FFF2-40B4-BE49-F238E27FC236}">
                  <a16:creationId xmlns:a16="http://schemas.microsoft.com/office/drawing/2014/main" id="{9BCD0B03-54BD-492E-89DE-D4C8B71F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5" name="Line 196">
              <a:extLst>
                <a:ext uri="{FF2B5EF4-FFF2-40B4-BE49-F238E27FC236}">
                  <a16:creationId xmlns:a16="http://schemas.microsoft.com/office/drawing/2014/main" id="{D04181C9-BAB1-45BB-B8CA-81E6BEEF1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6" name="Line 197">
              <a:extLst>
                <a:ext uri="{FF2B5EF4-FFF2-40B4-BE49-F238E27FC236}">
                  <a16:creationId xmlns:a16="http://schemas.microsoft.com/office/drawing/2014/main" id="{BDA5555C-EC35-4E43-97E3-F3BAA587F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7" name="Line 198">
              <a:extLst>
                <a:ext uri="{FF2B5EF4-FFF2-40B4-BE49-F238E27FC236}">
                  <a16:creationId xmlns:a16="http://schemas.microsoft.com/office/drawing/2014/main" id="{5FE2C144-3689-4778-98E9-7B5F5DC46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8" name="Line 199">
              <a:extLst>
                <a:ext uri="{FF2B5EF4-FFF2-40B4-BE49-F238E27FC236}">
                  <a16:creationId xmlns:a16="http://schemas.microsoft.com/office/drawing/2014/main" id="{E9651CAF-5D4B-4A02-8C5A-2809B051A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9" name="Line 200">
              <a:extLst>
                <a:ext uri="{FF2B5EF4-FFF2-40B4-BE49-F238E27FC236}">
                  <a16:creationId xmlns:a16="http://schemas.microsoft.com/office/drawing/2014/main" id="{3E4D7F0A-1C73-4098-8229-C43555799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0" name="Line 201">
              <a:extLst>
                <a:ext uri="{FF2B5EF4-FFF2-40B4-BE49-F238E27FC236}">
                  <a16:creationId xmlns:a16="http://schemas.microsoft.com/office/drawing/2014/main" id="{4193A332-FA55-4755-97EE-FE862E0B9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1" name="Line 202">
              <a:extLst>
                <a:ext uri="{FF2B5EF4-FFF2-40B4-BE49-F238E27FC236}">
                  <a16:creationId xmlns:a16="http://schemas.microsoft.com/office/drawing/2014/main" id="{E523B4D9-382B-4FDA-866D-5AA9696D6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2" name="Line 203">
              <a:extLst>
                <a:ext uri="{FF2B5EF4-FFF2-40B4-BE49-F238E27FC236}">
                  <a16:creationId xmlns:a16="http://schemas.microsoft.com/office/drawing/2014/main" id="{A7710449-B213-4FCC-BCF2-2337A6ADE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3" name="Line 204">
              <a:extLst>
                <a:ext uri="{FF2B5EF4-FFF2-40B4-BE49-F238E27FC236}">
                  <a16:creationId xmlns:a16="http://schemas.microsoft.com/office/drawing/2014/main" id="{6BFEFC4A-21A8-48C0-867E-F020C6A68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4" name="Line 205">
              <a:extLst>
                <a:ext uri="{FF2B5EF4-FFF2-40B4-BE49-F238E27FC236}">
                  <a16:creationId xmlns:a16="http://schemas.microsoft.com/office/drawing/2014/main" id="{B418C04E-403B-4A4E-8224-FF17FA56A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5" name="Line 206">
              <a:extLst>
                <a:ext uri="{FF2B5EF4-FFF2-40B4-BE49-F238E27FC236}">
                  <a16:creationId xmlns:a16="http://schemas.microsoft.com/office/drawing/2014/main" id="{37FC55F9-BBD3-49D1-BECF-8B70343E9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6" name="Line 207">
              <a:extLst>
                <a:ext uri="{FF2B5EF4-FFF2-40B4-BE49-F238E27FC236}">
                  <a16:creationId xmlns:a16="http://schemas.microsoft.com/office/drawing/2014/main" id="{147F783B-8AD8-4A3D-B32D-76CDF8A63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7" name="Line 208">
              <a:extLst>
                <a:ext uri="{FF2B5EF4-FFF2-40B4-BE49-F238E27FC236}">
                  <a16:creationId xmlns:a16="http://schemas.microsoft.com/office/drawing/2014/main" id="{76BCF4AC-1285-4554-B712-8AFE876AC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8" name="Line 209">
              <a:extLst>
                <a:ext uri="{FF2B5EF4-FFF2-40B4-BE49-F238E27FC236}">
                  <a16:creationId xmlns:a16="http://schemas.microsoft.com/office/drawing/2014/main" id="{AFF99B83-AF8C-42E0-A94F-A859E670A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9" name="Line 210">
              <a:extLst>
                <a:ext uri="{FF2B5EF4-FFF2-40B4-BE49-F238E27FC236}">
                  <a16:creationId xmlns:a16="http://schemas.microsoft.com/office/drawing/2014/main" id="{0C088363-84A1-4D68-98CE-825398A0E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0" name="Line 211">
              <a:extLst>
                <a:ext uri="{FF2B5EF4-FFF2-40B4-BE49-F238E27FC236}">
                  <a16:creationId xmlns:a16="http://schemas.microsoft.com/office/drawing/2014/main" id="{61500F8B-E274-4F65-9202-9A90D1E4E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1" name="Line 212">
              <a:extLst>
                <a:ext uri="{FF2B5EF4-FFF2-40B4-BE49-F238E27FC236}">
                  <a16:creationId xmlns:a16="http://schemas.microsoft.com/office/drawing/2014/main" id="{9153A259-D4EC-484D-AF35-4F094C74E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02" name="Group 191">
            <a:extLst>
              <a:ext uri="{FF2B5EF4-FFF2-40B4-BE49-F238E27FC236}">
                <a16:creationId xmlns:a16="http://schemas.microsoft.com/office/drawing/2014/main" id="{5998CB04-1EA5-4F84-85EB-154A98E42B4B}"/>
              </a:ext>
            </a:extLst>
          </p:cNvPr>
          <p:cNvGrpSpPr>
            <a:grpSpLocks/>
          </p:cNvGrpSpPr>
          <p:nvPr/>
        </p:nvGrpSpPr>
        <p:grpSpPr bwMode="auto">
          <a:xfrm>
            <a:off x="2857519" y="4298947"/>
            <a:ext cx="939706" cy="1549532"/>
            <a:chOff x="3388" y="2208"/>
            <a:chExt cx="774" cy="1742"/>
          </a:xfrm>
        </p:grpSpPr>
        <p:sp>
          <p:nvSpPr>
            <p:cNvPr id="203" name="Line 192">
              <a:extLst>
                <a:ext uri="{FF2B5EF4-FFF2-40B4-BE49-F238E27FC236}">
                  <a16:creationId xmlns:a16="http://schemas.microsoft.com/office/drawing/2014/main" id="{9D9D02DF-278C-4663-84B6-51516CF2D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4" name="Line 193">
              <a:extLst>
                <a:ext uri="{FF2B5EF4-FFF2-40B4-BE49-F238E27FC236}">
                  <a16:creationId xmlns:a16="http://schemas.microsoft.com/office/drawing/2014/main" id="{4EC35F91-D32B-4C66-8C9A-28DCD942A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5" name="Line 194">
              <a:extLst>
                <a:ext uri="{FF2B5EF4-FFF2-40B4-BE49-F238E27FC236}">
                  <a16:creationId xmlns:a16="http://schemas.microsoft.com/office/drawing/2014/main" id="{CDEA5F32-1B45-4B2F-B3DC-51E672815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6" name="Line 195">
              <a:extLst>
                <a:ext uri="{FF2B5EF4-FFF2-40B4-BE49-F238E27FC236}">
                  <a16:creationId xmlns:a16="http://schemas.microsoft.com/office/drawing/2014/main" id="{C601CB22-10E9-4922-A128-282AF210C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7" name="Line 196">
              <a:extLst>
                <a:ext uri="{FF2B5EF4-FFF2-40B4-BE49-F238E27FC236}">
                  <a16:creationId xmlns:a16="http://schemas.microsoft.com/office/drawing/2014/main" id="{0C9011FF-9FC7-48F7-9FC9-74FBCB393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8" name="Line 197">
              <a:extLst>
                <a:ext uri="{FF2B5EF4-FFF2-40B4-BE49-F238E27FC236}">
                  <a16:creationId xmlns:a16="http://schemas.microsoft.com/office/drawing/2014/main" id="{E56DD2FC-8ACA-41C1-9AF3-7A297AF92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9" name="Line 198">
              <a:extLst>
                <a:ext uri="{FF2B5EF4-FFF2-40B4-BE49-F238E27FC236}">
                  <a16:creationId xmlns:a16="http://schemas.microsoft.com/office/drawing/2014/main" id="{980F8BFC-72F6-4DB5-B4E4-698D24768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0" name="Line 199">
              <a:extLst>
                <a:ext uri="{FF2B5EF4-FFF2-40B4-BE49-F238E27FC236}">
                  <a16:creationId xmlns:a16="http://schemas.microsoft.com/office/drawing/2014/main" id="{7381942C-2DEC-46DE-80ED-2791E401E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1" name="Line 200">
              <a:extLst>
                <a:ext uri="{FF2B5EF4-FFF2-40B4-BE49-F238E27FC236}">
                  <a16:creationId xmlns:a16="http://schemas.microsoft.com/office/drawing/2014/main" id="{BC9A5162-0F00-4D97-91A8-2DF20A2B0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2" name="Line 201">
              <a:extLst>
                <a:ext uri="{FF2B5EF4-FFF2-40B4-BE49-F238E27FC236}">
                  <a16:creationId xmlns:a16="http://schemas.microsoft.com/office/drawing/2014/main" id="{A9F0BF84-8D34-430C-9A68-1E666B807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3" name="Line 202">
              <a:extLst>
                <a:ext uri="{FF2B5EF4-FFF2-40B4-BE49-F238E27FC236}">
                  <a16:creationId xmlns:a16="http://schemas.microsoft.com/office/drawing/2014/main" id="{FC950C68-9E21-48CB-9EBF-12A01D177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4" name="Line 203">
              <a:extLst>
                <a:ext uri="{FF2B5EF4-FFF2-40B4-BE49-F238E27FC236}">
                  <a16:creationId xmlns:a16="http://schemas.microsoft.com/office/drawing/2014/main" id="{EB74EAC5-7FBF-4290-B969-536B54C09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" name="Line 204">
              <a:extLst>
                <a:ext uri="{FF2B5EF4-FFF2-40B4-BE49-F238E27FC236}">
                  <a16:creationId xmlns:a16="http://schemas.microsoft.com/office/drawing/2014/main" id="{6CAD9DBF-032A-4505-9A6A-77AD98119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6" name="Line 205">
              <a:extLst>
                <a:ext uri="{FF2B5EF4-FFF2-40B4-BE49-F238E27FC236}">
                  <a16:creationId xmlns:a16="http://schemas.microsoft.com/office/drawing/2014/main" id="{D8766EE6-7B22-407D-869D-369FBAF15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7" name="Line 206">
              <a:extLst>
                <a:ext uri="{FF2B5EF4-FFF2-40B4-BE49-F238E27FC236}">
                  <a16:creationId xmlns:a16="http://schemas.microsoft.com/office/drawing/2014/main" id="{0D413E89-DCC5-4DCB-A448-E4BA8841C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Line 207">
              <a:extLst>
                <a:ext uri="{FF2B5EF4-FFF2-40B4-BE49-F238E27FC236}">
                  <a16:creationId xmlns:a16="http://schemas.microsoft.com/office/drawing/2014/main" id="{3593806F-1DB1-48F9-92DC-EBBB1D065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9" name="Line 208">
              <a:extLst>
                <a:ext uri="{FF2B5EF4-FFF2-40B4-BE49-F238E27FC236}">
                  <a16:creationId xmlns:a16="http://schemas.microsoft.com/office/drawing/2014/main" id="{BDCEFF5D-AA1B-4467-81E0-88709CC9E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0" name="Line 209">
              <a:extLst>
                <a:ext uri="{FF2B5EF4-FFF2-40B4-BE49-F238E27FC236}">
                  <a16:creationId xmlns:a16="http://schemas.microsoft.com/office/drawing/2014/main" id="{CB8EC9E6-02EB-4848-BF3B-56E118F4A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Line 210">
              <a:extLst>
                <a:ext uri="{FF2B5EF4-FFF2-40B4-BE49-F238E27FC236}">
                  <a16:creationId xmlns:a16="http://schemas.microsoft.com/office/drawing/2014/main" id="{565C04F7-322A-45F4-9807-3471B46DC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2" name="Line 211">
              <a:extLst>
                <a:ext uri="{FF2B5EF4-FFF2-40B4-BE49-F238E27FC236}">
                  <a16:creationId xmlns:a16="http://schemas.microsoft.com/office/drawing/2014/main" id="{F832483A-5057-4004-9543-A0E5DFE87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3" name="Line 212">
              <a:extLst>
                <a:ext uri="{FF2B5EF4-FFF2-40B4-BE49-F238E27FC236}">
                  <a16:creationId xmlns:a16="http://schemas.microsoft.com/office/drawing/2014/main" id="{B058F292-4159-44E0-AFAE-F0B01E9A6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24" name="Group 191">
            <a:extLst>
              <a:ext uri="{FF2B5EF4-FFF2-40B4-BE49-F238E27FC236}">
                <a16:creationId xmlns:a16="http://schemas.microsoft.com/office/drawing/2014/main" id="{DC488BE9-600B-492F-BFD8-9BA8D7FA466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42735" y="4333362"/>
            <a:ext cx="920595" cy="1549532"/>
            <a:chOff x="3388" y="2208"/>
            <a:chExt cx="774" cy="1742"/>
          </a:xfrm>
        </p:grpSpPr>
        <p:sp>
          <p:nvSpPr>
            <p:cNvPr id="225" name="Line 192">
              <a:extLst>
                <a:ext uri="{FF2B5EF4-FFF2-40B4-BE49-F238E27FC236}">
                  <a16:creationId xmlns:a16="http://schemas.microsoft.com/office/drawing/2014/main" id="{9DDCBA94-A07F-422F-AB43-F0404839F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6" name="Line 193">
              <a:extLst>
                <a:ext uri="{FF2B5EF4-FFF2-40B4-BE49-F238E27FC236}">
                  <a16:creationId xmlns:a16="http://schemas.microsoft.com/office/drawing/2014/main" id="{AA0B4BFE-37AB-4B5D-8DD9-F5295E649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7" name="Line 194">
              <a:extLst>
                <a:ext uri="{FF2B5EF4-FFF2-40B4-BE49-F238E27FC236}">
                  <a16:creationId xmlns:a16="http://schemas.microsoft.com/office/drawing/2014/main" id="{36BB638C-9922-481D-85FA-167496FC6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8" name="Line 195">
              <a:extLst>
                <a:ext uri="{FF2B5EF4-FFF2-40B4-BE49-F238E27FC236}">
                  <a16:creationId xmlns:a16="http://schemas.microsoft.com/office/drawing/2014/main" id="{B5634D54-E04A-41B4-9986-18777993D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9" name="Line 196">
              <a:extLst>
                <a:ext uri="{FF2B5EF4-FFF2-40B4-BE49-F238E27FC236}">
                  <a16:creationId xmlns:a16="http://schemas.microsoft.com/office/drawing/2014/main" id="{1B3BC649-623E-428C-A4C4-68F8F931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0" name="Line 197">
              <a:extLst>
                <a:ext uri="{FF2B5EF4-FFF2-40B4-BE49-F238E27FC236}">
                  <a16:creationId xmlns:a16="http://schemas.microsoft.com/office/drawing/2014/main" id="{F58DD13C-0735-41D0-8F9B-D645BEE00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1" name="Line 198">
              <a:extLst>
                <a:ext uri="{FF2B5EF4-FFF2-40B4-BE49-F238E27FC236}">
                  <a16:creationId xmlns:a16="http://schemas.microsoft.com/office/drawing/2014/main" id="{E74B8795-66C9-4A67-AE0E-E25D50422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2" name="Line 199">
              <a:extLst>
                <a:ext uri="{FF2B5EF4-FFF2-40B4-BE49-F238E27FC236}">
                  <a16:creationId xmlns:a16="http://schemas.microsoft.com/office/drawing/2014/main" id="{CE40A706-E30B-4672-BC1F-BC6DDB601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3" name="Line 200">
              <a:extLst>
                <a:ext uri="{FF2B5EF4-FFF2-40B4-BE49-F238E27FC236}">
                  <a16:creationId xmlns:a16="http://schemas.microsoft.com/office/drawing/2014/main" id="{F788CC50-9F59-48EE-BE52-5E169C755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4" name="Line 201">
              <a:extLst>
                <a:ext uri="{FF2B5EF4-FFF2-40B4-BE49-F238E27FC236}">
                  <a16:creationId xmlns:a16="http://schemas.microsoft.com/office/drawing/2014/main" id="{C397DBE0-616B-4C09-BA1A-3167658F0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5" name="Line 202">
              <a:extLst>
                <a:ext uri="{FF2B5EF4-FFF2-40B4-BE49-F238E27FC236}">
                  <a16:creationId xmlns:a16="http://schemas.microsoft.com/office/drawing/2014/main" id="{1D25DAEC-05FA-4EF1-88C3-D7B8DFFBD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6" name="Line 203">
              <a:extLst>
                <a:ext uri="{FF2B5EF4-FFF2-40B4-BE49-F238E27FC236}">
                  <a16:creationId xmlns:a16="http://schemas.microsoft.com/office/drawing/2014/main" id="{8AB73420-47A1-44C9-BB6E-2EEFE5940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7" name="Line 204">
              <a:extLst>
                <a:ext uri="{FF2B5EF4-FFF2-40B4-BE49-F238E27FC236}">
                  <a16:creationId xmlns:a16="http://schemas.microsoft.com/office/drawing/2014/main" id="{92441E09-C536-4A19-9283-6AD383C35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8" name="Line 205">
              <a:extLst>
                <a:ext uri="{FF2B5EF4-FFF2-40B4-BE49-F238E27FC236}">
                  <a16:creationId xmlns:a16="http://schemas.microsoft.com/office/drawing/2014/main" id="{33D5E367-BCDB-477F-BE3E-0A443C717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9" name="Line 206">
              <a:extLst>
                <a:ext uri="{FF2B5EF4-FFF2-40B4-BE49-F238E27FC236}">
                  <a16:creationId xmlns:a16="http://schemas.microsoft.com/office/drawing/2014/main" id="{50853DA0-593F-43F2-857B-B5E0FAFED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0" name="Line 207">
              <a:extLst>
                <a:ext uri="{FF2B5EF4-FFF2-40B4-BE49-F238E27FC236}">
                  <a16:creationId xmlns:a16="http://schemas.microsoft.com/office/drawing/2014/main" id="{9D128A2A-8E30-4B96-BC6B-2965B2C39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1" name="Line 208">
              <a:extLst>
                <a:ext uri="{FF2B5EF4-FFF2-40B4-BE49-F238E27FC236}">
                  <a16:creationId xmlns:a16="http://schemas.microsoft.com/office/drawing/2014/main" id="{5DCCB54B-79C8-4122-8159-D740F4893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2" name="Line 209">
              <a:extLst>
                <a:ext uri="{FF2B5EF4-FFF2-40B4-BE49-F238E27FC236}">
                  <a16:creationId xmlns:a16="http://schemas.microsoft.com/office/drawing/2014/main" id="{1BBBC58C-200A-4EE5-BB7A-13F09E58E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3" name="Line 210">
              <a:extLst>
                <a:ext uri="{FF2B5EF4-FFF2-40B4-BE49-F238E27FC236}">
                  <a16:creationId xmlns:a16="http://schemas.microsoft.com/office/drawing/2014/main" id="{F1B2353B-8B68-4019-ADAD-BA2B04F60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4" name="Line 211">
              <a:extLst>
                <a:ext uri="{FF2B5EF4-FFF2-40B4-BE49-F238E27FC236}">
                  <a16:creationId xmlns:a16="http://schemas.microsoft.com/office/drawing/2014/main" id="{5190CAF3-3CB2-4E85-9B55-0528B9D10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5" name="Line 212">
              <a:extLst>
                <a:ext uri="{FF2B5EF4-FFF2-40B4-BE49-F238E27FC236}">
                  <a16:creationId xmlns:a16="http://schemas.microsoft.com/office/drawing/2014/main" id="{A3FC9922-EC0A-40F5-B6E3-BD54242D2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46" name="Group 191">
            <a:extLst>
              <a:ext uri="{FF2B5EF4-FFF2-40B4-BE49-F238E27FC236}">
                <a16:creationId xmlns:a16="http://schemas.microsoft.com/office/drawing/2014/main" id="{D5E97FF8-DDFC-4C41-8A80-FFB08BDDE4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86656" y="3684947"/>
            <a:ext cx="914785" cy="1549532"/>
            <a:chOff x="3388" y="2208"/>
            <a:chExt cx="774" cy="1742"/>
          </a:xfrm>
        </p:grpSpPr>
        <p:sp>
          <p:nvSpPr>
            <p:cNvPr id="247" name="Line 192">
              <a:extLst>
                <a:ext uri="{FF2B5EF4-FFF2-40B4-BE49-F238E27FC236}">
                  <a16:creationId xmlns:a16="http://schemas.microsoft.com/office/drawing/2014/main" id="{AB7CCED1-5243-4252-B5AA-4E5FDA9C4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8" name="Line 193">
              <a:extLst>
                <a:ext uri="{FF2B5EF4-FFF2-40B4-BE49-F238E27FC236}">
                  <a16:creationId xmlns:a16="http://schemas.microsoft.com/office/drawing/2014/main" id="{C545CFB2-9721-48A1-9266-5248C7F67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9" name="Line 194">
              <a:extLst>
                <a:ext uri="{FF2B5EF4-FFF2-40B4-BE49-F238E27FC236}">
                  <a16:creationId xmlns:a16="http://schemas.microsoft.com/office/drawing/2014/main" id="{5A8FF5C3-929B-4FDD-8994-2CE273A3F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0" name="Line 195">
              <a:extLst>
                <a:ext uri="{FF2B5EF4-FFF2-40B4-BE49-F238E27FC236}">
                  <a16:creationId xmlns:a16="http://schemas.microsoft.com/office/drawing/2014/main" id="{6C2B5325-F3ED-427F-A568-ACC6FE272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1" name="Line 196">
              <a:extLst>
                <a:ext uri="{FF2B5EF4-FFF2-40B4-BE49-F238E27FC236}">
                  <a16:creationId xmlns:a16="http://schemas.microsoft.com/office/drawing/2014/main" id="{C5BB79C3-F6D1-4785-861A-D228EA70F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2" name="Line 197">
              <a:extLst>
                <a:ext uri="{FF2B5EF4-FFF2-40B4-BE49-F238E27FC236}">
                  <a16:creationId xmlns:a16="http://schemas.microsoft.com/office/drawing/2014/main" id="{9DC9DDE5-F758-4677-9EF4-51DB4CCC5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3" name="Line 198">
              <a:extLst>
                <a:ext uri="{FF2B5EF4-FFF2-40B4-BE49-F238E27FC236}">
                  <a16:creationId xmlns:a16="http://schemas.microsoft.com/office/drawing/2014/main" id="{09AB7B5C-1E04-46A2-B366-BD5B53BBC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4" name="Line 199">
              <a:extLst>
                <a:ext uri="{FF2B5EF4-FFF2-40B4-BE49-F238E27FC236}">
                  <a16:creationId xmlns:a16="http://schemas.microsoft.com/office/drawing/2014/main" id="{FCAE85B9-F0F2-4E9A-BE3A-13EEC6EE8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5" name="Line 200">
              <a:extLst>
                <a:ext uri="{FF2B5EF4-FFF2-40B4-BE49-F238E27FC236}">
                  <a16:creationId xmlns:a16="http://schemas.microsoft.com/office/drawing/2014/main" id="{F43AB85A-B60F-4944-BC5C-0B7BBB410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6" name="Line 201">
              <a:extLst>
                <a:ext uri="{FF2B5EF4-FFF2-40B4-BE49-F238E27FC236}">
                  <a16:creationId xmlns:a16="http://schemas.microsoft.com/office/drawing/2014/main" id="{C4AD172B-F627-4D6C-9CEC-32C183E9D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7" name="Line 202">
              <a:extLst>
                <a:ext uri="{FF2B5EF4-FFF2-40B4-BE49-F238E27FC236}">
                  <a16:creationId xmlns:a16="http://schemas.microsoft.com/office/drawing/2014/main" id="{8D77C3C5-6DEF-42DD-AB07-411EEB78F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8" name="Line 203">
              <a:extLst>
                <a:ext uri="{FF2B5EF4-FFF2-40B4-BE49-F238E27FC236}">
                  <a16:creationId xmlns:a16="http://schemas.microsoft.com/office/drawing/2014/main" id="{9F850D56-7778-4924-9CBF-73BC8D0EE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9" name="Line 204">
              <a:extLst>
                <a:ext uri="{FF2B5EF4-FFF2-40B4-BE49-F238E27FC236}">
                  <a16:creationId xmlns:a16="http://schemas.microsoft.com/office/drawing/2014/main" id="{6A8FD39E-D4B1-4487-83E9-D8270A8A0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0" name="Line 205">
              <a:extLst>
                <a:ext uri="{FF2B5EF4-FFF2-40B4-BE49-F238E27FC236}">
                  <a16:creationId xmlns:a16="http://schemas.microsoft.com/office/drawing/2014/main" id="{142B5AF9-DCC8-480A-830C-93650DBFF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1" name="Line 206">
              <a:extLst>
                <a:ext uri="{FF2B5EF4-FFF2-40B4-BE49-F238E27FC236}">
                  <a16:creationId xmlns:a16="http://schemas.microsoft.com/office/drawing/2014/main" id="{01AE86AC-C42E-4167-9CAF-9A1CAC459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2" name="Line 207">
              <a:extLst>
                <a:ext uri="{FF2B5EF4-FFF2-40B4-BE49-F238E27FC236}">
                  <a16:creationId xmlns:a16="http://schemas.microsoft.com/office/drawing/2014/main" id="{815F96A0-59C3-4297-AD36-5328499F5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3" name="Line 208">
              <a:extLst>
                <a:ext uri="{FF2B5EF4-FFF2-40B4-BE49-F238E27FC236}">
                  <a16:creationId xmlns:a16="http://schemas.microsoft.com/office/drawing/2014/main" id="{DB29EB8D-8E5E-4842-9E59-06D0242F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4" name="Line 209">
              <a:extLst>
                <a:ext uri="{FF2B5EF4-FFF2-40B4-BE49-F238E27FC236}">
                  <a16:creationId xmlns:a16="http://schemas.microsoft.com/office/drawing/2014/main" id="{5E21B570-FEB5-46BF-B233-AEADAAAF6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5" name="Line 210">
              <a:extLst>
                <a:ext uri="{FF2B5EF4-FFF2-40B4-BE49-F238E27FC236}">
                  <a16:creationId xmlns:a16="http://schemas.microsoft.com/office/drawing/2014/main" id="{B9C429C3-05EF-4C27-AF8C-B9588F0BC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" name="Line 211">
              <a:extLst>
                <a:ext uri="{FF2B5EF4-FFF2-40B4-BE49-F238E27FC236}">
                  <a16:creationId xmlns:a16="http://schemas.microsoft.com/office/drawing/2014/main" id="{1E23A103-6C5F-4860-8171-3BD2E4F20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7" name="Line 212">
              <a:extLst>
                <a:ext uri="{FF2B5EF4-FFF2-40B4-BE49-F238E27FC236}">
                  <a16:creationId xmlns:a16="http://schemas.microsoft.com/office/drawing/2014/main" id="{DA1B7906-5CAD-4691-BF5C-7D804FF42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12" name="Group 288">
            <a:extLst>
              <a:ext uri="{FF2B5EF4-FFF2-40B4-BE49-F238E27FC236}">
                <a16:creationId xmlns:a16="http://schemas.microsoft.com/office/drawing/2014/main" id="{7BBD95F1-5D65-404F-BA8E-1467640744D5}"/>
              </a:ext>
            </a:extLst>
          </p:cNvPr>
          <p:cNvGrpSpPr>
            <a:grpSpLocks/>
          </p:cNvGrpSpPr>
          <p:nvPr/>
        </p:nvGrpSpPr>
        <p:grpSpPr bwMode="auto">
          <a:xfrm>
            <a:off x="6938916" y="5569268"/>
            <a:ext cx="222250" cy="858838"/>
            <a:chOff x="384" y="816"/>
            <a:chExt cx="140" cy="541"/>
          </a:xfrm>
        </p:grpSpPr>
        <p:sp>
          <p:nvSpPr>
            <p:cNvPr id="313" name="Line 289">
              <a:extLst>
                <a:ext uri="{FF2B5EF4-FFF2-40B4-BE49-F238E27FC236}">
                  <a16:creationId xmlns:a16="http://schemas.microsoft.com/office/drawing/2014/main" id="{B20607EC-9BFC-49B3-8132-18AC7AEC7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290">
              <a:extLst>
                <a:ext uri="{FF2B5EF4-FFF2-40B4-BE49-F238E27FC236}">
                  <a16:creationId xmlns:a16="http://schemas.microsoft.com/office/drawing/2014/main" id="{84D790D4-A5EE-445A-A81D-6F6AE4FB9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6DCFD677-9F9D-4F16-A288-32AE61C7E1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" name="Group 292">
            <a:extLst>
              <a:ext uri="{FF2B5EF4-FFF2-40B4-BE49-F238E27FC236}">
                <a16:creationId xmlns:a16="http://schemas.microsoft.com/office/drawing/2014/main" id="{A33B7114-0997-4158-AE14-3C8624D0F27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0798" y="4743768"/>
            <a:ext cx="222250" cy="779463"/>
            <a:chOff x="386" y="866"/>
            <a:chExt cx="140" cy="491"/>
          </a:xfrm>
        </p:grpSpPr>
        <p:sp>
          <p:nvSpPr>
            <p:cNvPr id="319" name="Line 293">
              <a:extLst>
                <a:ext uri="{FF2B5EF4-FFF2-40B4-BE49-F238E27FC236}">
                  <a16:creationId xmlns:a16="http://schemas.microsoft.com/office/drawing/2014/main" id="{B3C7E482-B3D6-484E-96CD-3B392903E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294">
              <a:extLst>
                <a:ext uri="{FF2B5EF4-FFF2-40B4-BE49-F238E27FC236}">
                  <a16:creationId xmlns:a16="http://schemas.microsoft.com/office/drawing/2014/main" id="{45A1BDEB-13CB-479D-B203-54A486069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Freeform 295">
              <a:extLst>
                <a:ext uri="{FF2B5EF4-FFF2-40B4-BE49-F238E27FC236}">
                  <a16:creationId xmlns:a16="http://schemas.microsoft.com/office/drawing/2014/main" id="{C020DCCC-82C7-4409-AAB3-4CEC72E705E3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" name="Freeform 41">
            <a:extLst>
              <a:ext uri="{FF2B5EF4-FFF2-40B4-BE49-F238E27FC236}">
                <a16:creationId xmlns:a16="http://schemas.microsoft.com/office/drawing/2014/main" id="{B35FF5A1-9259-406B-81FF-F1FB81280D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7797" y="6363962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69" name="Group 292">
            <a:extLst>
              <a:ext uri="{FF2B5EF4-FFF2-40B4-BE49-F238E27FC236}">
                <a16:creationId xmlns:a16="http://schemas.microsoft.com/office/drawing/2014/main" id="{CDE6EB41-5EC3-46C2-B9D4-D58F1C45B6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681" y="3094889"/>
            <a:ext cx="222250" cy="779463"/>
            <a:chOff x="386" y="866"/>
            <a:chExt cx="140" cy="491"/>
          </a:xfrm>
        </p:grpSpPr>
        <p:sp>
          <p:nvSpPr>
            <p:cNvPr id="270" name="Line 293">
              <a:extLst>
                <a:ext uri="{FF2B5EF4-FFF2-40B4-BE49-F238E27FC236}">
                  <a16:creationId xmlns:a16="http://schemas.microsoft.com/office/drawing/2014/main" id="{3436480B-EBE6-4405-8618-522C3DAD0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94">
              <a:extLst>
                <a:ext uri="{FF2B5EF4-FFF2-40B4-BE49-F238E27FC236}">
                  <a16:creationId xmlns:a16="http://schemas.microsoft.com/office/drawing/2014/main" id="{74D6A574-43AF-4E37-A24F-2D6319E73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95">
              <a:extLst>
                <a:ext uri="{FF2B5EF4-FFF2-40B4-BE49-F238E27FC236}">
                  <a16:creationId xmlns:a16="http://schemas.microsoft.com/office/drawing/2014/main" id="{C846961B-3866-4FD2-A3C1-26836E520E9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3" name="Freeform 317">
            <a:extLst>
              <a:ext uri="{FF2B5EF4-FFF2-40B4-BE49-F238E27FC236}">
                <a16:creationId xmlns:a16="http://schemas.microsoft.com/office/drawing/2014/main" id="{19742EE6-CC60-4DE1-9379-12444133E0B9}"/>
              </a:ext>
            </a:extLst>
          </p:cNvPr>
          <p:cNvSpPr>
            <a:spLocks/>
          </p:cNvSpPr>
          <p:nvPr/>
        </p:nvSpPr>
        <p:spPr bwMode="auto">
          <a:xfrm rot="10800000">
            <a:off x="1550405" y="2900094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 </a:t>
            </a:r>
          </a:p>
        </p:txBody>
      </p:sp>
      <p:grpSp>
        <p:nvGrpSpPr>
          <p:cNvPr id="296" name="Group 324">
            <a:extLst>
              <a:ext uri="{FF2B5EF4-FFF2-40B4-BE49-F238E27FC236}">
                <a16:creationId xmlns:a16="http://schemas.microsoft.com/office/drawing/2014/main" id="{FFD8ADB5-1AE8-4DBD-9564-F5757D5D0DEE}"/>
              </a:ext>
            </a:extLst>
          </p:cNvPr>
          <p:cNvGrpSpPr>
            <a:grpSpLocks/>
          </p:cNvGrpSpPr>
          <p:nvPr/>
        </p:nvGrpSpPr>
        <p:grpSpPr bwMode="auto">
          <a:xfrm>
            <a:off x="2305526" y="2911177"/>
            <a:ext cx="227013" cy="869950"/>
            <a:chOff x="912" y="768"/>
            <a:chExt cx="143" cy="548"/>
          </a:xfrm>
        </p:grpSpPr>
        <p:sp>
          <p:nvSpPr>
            <p:cNvPr id="297" name="Line 325">
              <a:extLst>
                <a:ext uri="{FF2B5EF4-FFF2-40B4-BE49-F238E27FC236}">
                  <a16:creationId xmlns:a16="http://schemas.microsoft.com/office/drawing/2014/main" id="{4524E768-F52A-492B-8D00-9A736C92D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326">
              <a:extLst>
                <a:ext uri="{FF2B5EF4-FFF2-40B4-BE49-F238E27FC236}">
                  <a16:creationId xmlns:a16="http://schemas.microsoft.com/office/drawing/2014/main" id="{A00B32CD-FE3B-4A23-A367-6DA095D3D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9" name="Group 327">
              <a:extLst>
                <a:ext uri="{FF2B5EF4-FFF2-40B4-BE49-F238E27FC236}">
                  <a16:creationId xmlns:a16="http://schemas.microsoft.com/office/drawing/2014/main" id="{C5A6BA05-D71C-49D1-BBBF-9471EE4165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00" name="Freeform 328">
                <a:extLst>
                  <a:ext uri="{FF2B5EF4-FFF2-40B4-BE49-F238E27FC236}">
                    <a16:creationId xmlns:a16="http://schemas.microsoft.com/office/drawing/2014/main" id="{08767B02-C6E6-4622-9A52-944BD8041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329">
                <a:extLst>
                  <a:ext uri="{FF2B5EF4-FFF2-40B4-BE49-F238E27FC236}">
                    <a16:creationId xmlns:a16="http://schemas.microsoft.com/office/drawing/2014/main" id="{BF3224CA-B33A-4FAA-94A8-61725532E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2" name="Group 324">
            <a:extLst>
              <a:ext uri="{FF2B5EF4-FFF2-40B4-BE49-F238E27FC236}">
                <a16:creationId xmlns:a16="http://schemas.microsoft.com/office/drawing/2014/main" id="{2BB7617A-5537-4C07-BCC1-A875CF5155A9}"/>
              </a:ext>
            </a:extLst>
          </p:cNvPr>
          <p:cNvGrpSpPr>
            <a:grpSpLocks/>
          </p:cNvGrpSpPr>
          <p:nvPr/>
        </p:nvGrpSpPr>
        <p:grpSpPr bwMode="auto">
          <a:xfrm>
            <a:off x="1169292" y="2965606"/>
            <a:ext cx="227013" cy="869950"/>
            <a:chOff x="912" y="768"/>
            <a:chExt cx="143" cy="548"/>
          </a:xfrm>
        </p:grpSpPr>
        <p:sp>
          <p:nvSpPr>
            <p:cNvPr id="303" name="Line 325">
              <a:extLst>
                <a:ext uri="{FF2B5EF4-FFF2-40B4-BE49-F238E27FC236}">
                  <a16:creationId xmlns:a16="http://schemas.microsoft.com/office/drawing/2014/main" id="{A0BAC158-ABEE-4BF7-8ABD-D61633BD2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Line 326">
              <a:extLst>
                <a:ext uri="{FF2B5EF4-FFF2-40B4-BE49-F238E27FC236}">
                  <a16:creationId xmlns:a16="http://schemas.microsoft.com/office/drawing/2014/main" id="{9A4B42AD-3846-466A-AC70-DA0F6BF6A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5" name="Group 327">
              <a:extLst>
                <a:ext uri="{FF2B5EF4-FFF2-40B4-BE49-F238E27FC236}">
                  <a16:creationId xmlns:a16="http://schemas.microsoft.com/office/drawing/2014/main" id="{37395D2C-F072-49FE-8C17-1CC262EBA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06" name="Freeform 328">
                <a:extLst>
                  <a:ext uri="{FF2B5EF4-FFF2-40B4-BE49-F238E27FC236}">
                    <a16:creationId xmlns:a16="http://schemas.microsoft.com/office/drawing/2014/main" id="{D12179B2-6102-48BB-B256-D79408FBF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Freeform 329">
                <a:extLst>
                  <a:ext uri="{FF2B5EF4-FFF2-40B4-BE49-F238E27FC236}">
                    <a16:creationId xmlns:a16="http://schemas.microsoft.com/office/drawing/2014/main" id="{A4ABF060-1C06-480C-BD85-3FA834DC7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" name="Group 29">
            <a:extLst>
              <a:ext uri="{FF2B5EF4-FFF2-40B4-BE49-F238E27FC236}">
                <a16:creationId xmlns:a16="http://schemas.microsoft.com/office/drawing/2014/main" id="{68D2AA80-DEF3-4843-A228-E152B271838C}"/>
              </a:ext>
            </a:extLst>
          </p:cNvPr>
          <p:cNvGrpSpPr>
            <a:grpSpLocks/>
          </p:cNvGrpSpPr>
          <p:nvPr/>
        </p:nvGrpSpPr>
        <p:grpSpPr bwMode="auto">
          <a:xfrm>
            <a:off x="4616426" y="2930805"/>
            <a:ext cx="287338" cy="790575"/>
            <a:chOff x="528" y="240"/>
            <a:chExt cx="181" cy="498"/>
          </a:xfrm>
        </p:grpSpPr>
        <p:sp>
          <p:nvSpPr>
            <p:cNvPr id="309" name="Line 30">
              <a:extLst>
                <a:ext uri="{FF2B5EF4-FFF2-40B4-BE49-F238E27FC236}">
                  <a16:creationId xmlns:a16="http://schemas.microsoft.com/office/drawing/2014/main" id="{5E9EE54F-C886-4469-971B-F1081F12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Line 31">
              <a:extLst>
                <a:ext uri="{FF2B5EF4-FFF2-40B4-BE49-F238E27FC236}">
                  <a16:creationId xmlns:a16="http://schemas.microsoft.com/office/drawing/2014/main" id="{22DD07B4-43A4-4470-8492-BF85DE2AB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Freeform 32">
              <a:extLst>
                <a:ext uri="{FF2B5EF4-FFF2-40B4-BE49-F238E27FC236}">
                  <a16:creationId xmlns:a16="http://schemas.microsoft.com/office/drawing/2014/main" id="{FF758032-13EA-4057-A7ED-BA2482E69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1" name="Group 29">
            <a:extLst>
              <a:ext uri="{FF2B5EF4-FFF2-40B4-BE49-F238E27FC236}">
                <a16:creationId xmlns:a16="http://schemas.microsoft.com/office/drawing/2014/main" id="{6ED2887D-FF78-43A8-AF31-4B859BFCAC39}"/>
              </a:ext>
            </a:extLst>
          </p:cNvPr>
          <p:cNvGrpSpPr>
            <a:grpSpLocks/>
          </p:cNvGrpSpPr>
          <p:nvPr/>
        </p:nvGrpSpPr>
        <p:grpSpPr bwMode="auto">
          <a:xfrm>
            <a:off x="4167437" y="2937724"/>
            <a:ext cx="287338" cy="790575"/>
            <a:chOff x="528" y="240"/>
            <a:chExt cx="181" cy="498"/>
          </a:xfrm>
        </p:grpSpPr>
        <p:sp>
          <p:nvSpPr>
            <p:cNvPr id="332" name="Line 30">
              <a:extLst>
                <a:ext uri="{FF2B5EF4-FFF2-40B4-BE49-F238E27FC236}">
                  <a16:creationId xmlns:a16="http://schemas.microsoft.com/office/drawing/2014/main" id="{9C225D07-B572-439C-9D46-88505D9F5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31">
              <a:extLst>
                <a:ext uri="{FF2B5EF4-FFF2-40B4-BE49-F238E27FC236}">
                  <a16:creationId xmlns:a16="http://schemas.microsoft.com/office/drawing/2014/main" id="{8CBFF3D8-3974-44B3-87F0-86164AD1B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EC3B0B59-22C3-4049-BAAF-B976584D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5" name="Group 29">
            <a:extLst>
              <a:ext uri="{FF2B5EF4-FFF2-40B4-BE49-F238E27FC236}">
                <a16:creationId xmlns:a16="http://schemas.microsoft.com/office/drawing/2014/main" id="{62725D0C-7A98-4F14-80AD-34AFA872EE4D}"/>
              </a:ext>
            </a:extLst>
          </p:cNvPr>
          <p:cNvGrpSpPr>
            <a:grpSpLocks/>
          </p:cNvGrpSpPr>
          <p:nvPr/>
        </p:nvGrpSpPr>
        <p:grpSpPr bwMode="auto">
          <a:xfrm>
            <a:off x="5702618" y="2957166"/>
            <a:ext cx="287338" cy="790575"/>
            <a:chOff x="528" y="240"/>
            <a:chExt cx="181" cy="498"/>
          </a:xfrm>
        </p:grpSpPr>
        <p:sp>
          <p:nvSpPr>
            <p:cNvPr id="336" name="Line 30">
              <a:extLst>
                <a:ext uri="{FF2B5EF4-FFF2-40B4-BE49-F238E27FC236}">
                  <a16:creationId xmlns:a16="http://schemas.microsoft.com/office/drawing/2014/main" id="{1991F214-5B0B-4305-8F4B-9F42B0A4B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31">
              <a:extLst>
                <a:ext uri="{FF2B5EF4-FFF2-40B4-BE49-F238E27FC236}">
                  <a16:creationId xmlns:a16="http://schemas.microsoft.com/office/drawing/2014/main" id="{CF7F8869-C0E3-44E0-BEFB-5FE4C97F1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Freeform 32">
              <a:extLst>
                <a:ext uri="{FF2B5EF4-FFF2-40B4-BE49-F238E27FC236}">
                  <a16:creationId xmlns:a16="http://schemas.microsoft.com/office/drawing/2014/main" id="{03A47DD5-156F-4100-B916-4F32806BC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9" name="Group 29">
            <a:extLst>
              <a:ext uri="{FF2B5EF4-FFF2-40B4-BE49-F238E27FC236}">
                <a16:creationId xmlns:a16="http://schemas.microsoft.com/office/drawing/2014/main" id="{37941196-D80A-43FD-BEB0-3BBAE666F00B}"/>
              </a:ext>
            </a:extLst>
          </p:cNvPr>
          <p:cNvGrpSpPr>
            <a:grpSpLocks/>
          </p:cNvGrpSpPr>
          <p:nvPr/>
        </p:nvGrpSpPr>
        <p:grpSpPr bwMode="auto">
          <a:xfrm>
            <a:off x="5225800" y="2930806"/>
            <a:ext cx="287338" cy="790575"/>
            <a:chOff x="528" y="240"/>
            <a:chExt cx="181" cy="498"/>
          </a:xfrm>
        </p:grpSpPr>
        <p:sp>
          <p:nvSpPr>
            <p:cNvPr id="340" name="Line 30">
              <a:extLst>
                <a:ext uri="{FF2B5EF4-FFF2-40B4-BE49-F238E27FC236}">
                  <a16:creationId xmlns:a16="http://schemas.microsoft.com/office/drawing/2014/main" id="{AFB510D2-E452-413D-A39A-D7AF67FDB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31">
              <a:extLst>
                <a:ext uri="{FF2B5EF4-FFF2-40B4-BE49-F238E27FC236}">
                  <a16:creationId xmlns:a16="http://schemas.microsoft.com/office/drawing/2014/main" id="{7AD0F685-ED21-45CD-8485-A7D800033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Freeform 32">
              <a:extLst>
                <a:ext uri="{FF2B5EF4-FFF2-40B4-BE49-F238E27FC236}">
                  <a16:creationId xmlns:a16="http://schemas.microsoft.com/office/drawing/2014/main" id="{3BB738D7-60DE-44E7-A8AC-94933A81CE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3" name="AutoShape 28">
            <a:extLst>
              <a:ext uri="{FF2B5EF4-FFF2-40B4-BE49-F238E27FC236}">
                <a16:creationId xmlns:a16="http://schemas.microsoft.com/office/drawing/2014/main" id="{A092812C-2919-41C1-8AD0-AED01282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425" y="4147016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4" name="AutoShape 28">
            <a:extLst>
              <a:ext uri="{FF2B5EF4-FFF2-40B4-BE49-F238E27FC236}">
                <a16:creationId xmlns:a16="http://schemas.microsoft.com/office/drawing/2014/main" id="{78541CE0-4DF0-4841-9757-1FABC66F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424" y="3690248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46F667E-1122-44D6-8F6C-09913BF9842A}"/>
              </a:ext>
            </a:extLst>
          </p:cNvPr>
          <p:cNvCxnSpPr>
            <a:cxnSpLocks/>
          </p:cNvCxnSpPr>
          <p:nvPr/>
        </p:nvCxnSpPr>
        <p:spPr>
          <a:xfrm flipH="1">
            <a:off x="3088747" y="6513224"/>
            <a:ext cx="28298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1C1F60F8-E079-48AA-AC39-30A866B1BB6B}"/>
              </a:ext>
            </a:extLst>
          </p:cNvPr>
          <p:cNvCxnSpPr>
            <a:cxnSpLocks/>
          </p:cNvCxnSpPr>
          <p:nvPr/>
        </p:nvCxnSpPr>
        <p:spPr>
          <a:xfrm flipH="1">
            <a:off x="3088747" y="7130751"/>
            <a:ext cx="28298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44B7F69-7B55-4A70-B9CC-3469773CBA4C}"/>
              </a:ext>
            </a:extLst>
          </p:cNvPr>
          <p:cNvCxnSpPr>
            <a:cxnSpLocks/>
          </p:cNvCxnSpPr>
          <p:nvPr/>
        </p:nvCxnSpPr>
        <p:spPr>
          <a:xfrm flipH="1">
            <a:off x="1656156" y="7127224"/>
            <a:ext cx="1432592" cy="1477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4AC2C09-9242-4BB4-AB87-277608DEA354}"/>
              </a:ext>
            </a:extLst>
          </p:cNvPr>
          <p:cNvCxnSpPr>
            <a:cxnSpLocks/>
          </p:cNvCxnSpPr>
          <p:nvPr/>
        </p:nvCxnSpPr>
        <p:spPr>
          <a:xfrm flipV="1">
            <a:off x="5918627" y="6500961"/>
            <a:ext cx="0" cy="626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CCB3FF03-77EE-4EAD-BFF6-4AD3C7943916}"/>
              </a:ext>
            </a:extLst>
          </p:cNvPr>
          <p:cNvCxnSpPr>
            <a:cxnSpLocks/>
          </p:cNvCxnSpPr>
          <p:nvPr/>
        </p:nvCxnSpPr>
        <p:spPr>
          <a:xfrm flipH="1">
            <a:off x="533400" y="8609239"/>
            <a:ext cx="1129348" cy="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72E71A43-FE16-4175-BD02-A35683A50ECE}"/>
              </a:ext>
            </a:extLst>
          </p:cNvPr>
          <p:cNvCxnSpPr>
            <a:cxnSpLocks/>
          </p:cNvCxnSpPr>
          <p:nvPr/>
        </p:nvCxnSpPr>
        <p:spPr>
          <a:xfrm flipV="1">
            <a:off x="582824" y="7995426"/>
            <a:ext cx="0" cy="626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3" name="Group 191">
            <a:extLst>
              <a:ext uri="{FF2B5EF4-FFF2-40B4-BE49-F238E27FC236}">
                <a16:creationId xmlns:a16="http://schemas.microsoft.com/office/drawing/2014/main" id="{CFBBD37E-531A-4CD9-972A-028E6A1D7F45}"/>
              </a:ext>
            </a:extLst>
          </p:cNvPr>
          <p:cNvGrpSpPr>
            <a:grpSpLocks/>
          </p:cNvGrpSpPr>
          <p:nvPr/>
        </p:nvGrpSpPr>
        <p:grpSpPr bwMode="auto">
          <a:xfrm>
            <a:off x="1262797" y="4891200"/>
            <a:ext cx="939706" cy="1549532"/>
            <a:chOff x="3388" y="2208"/>
            <a:chExt cx="774" cy="1742"/>
          </a:xfrm>
        </p:grpSpPr>
        <p:sp>
          <p:nvSpPr>
            <p:cNvPr id="354" name="Line 192">
              <a:extLst>
                <a:ext uri="{FF2B5EF4-FFF2-40B4-BE49-F238E27FC236}">
                  <a16:creationId xmlns:a16="http://schemas.microsoft.com/office/drawing/2014/main" id="{F91895BD-0D80-4054-AF04-8FCBE5B6F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5" name="Line 193">
              <a:extLst>
                <a:ext uri="{FF2B5EF4-FFF2-40B4-BE49-F238E27FC236}">
                  <a16:creationId xmlns:a16="http://schemas.microsoft.com/office/drawing/2014/main" id="{388CBBE1-8E6C-4FEB-9AE4-88B80D9FB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6" name="Line 194">
              <a:extLst>
                <a:ext uri="{FF2B5EF4-FFF2-40B4-BE49-F238E27FC236}">
                  <a16:creationId xmlns:a16="http://schemas.microsoft.com/office/drawing/2014/main" id="{11C29105-5966-417B-95A7-481A6192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7" name="Line 195">
              <a:extLst>
                <a:ext uri="{FF2B5EF4-FFF2-40B4-BE49-F238E27FC236}">
                  <a16:creationId xmlns:a16="http://schemas.microsoft.com/office/drawing/2014/main" id="{E5BC1990-4D5A-427A-B39C-CF86A43F1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" name="Line 196">
              <a:extLst>
                <a:ext uri="{FF2B5EF4-FFF2-40B4-BE49-F238E27FC236}">
                  <a16:creationId xmlns:a16="http://schemas.microsoft.com/office/drawing/2014/main" id="{D44817EF-28C2-470E-86A6-C4E3889D1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9" name="Line 197">
              <a:extLst>
                <a:ext uri="{FF2B5EF4-FFF2-40B4-BE49-F238E27FC236}">
                  <a16:creationId xmlns:a16="http://schemas.microsoft.com/office/drawing/2014/main" id="{C590CF96-41F3-4F7B-B457-F2B177896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0" name="Line 198">
              <a:extLst>
                <a:ext uri="{FF2B5EF4-FFF2-40B4-BE49-F238E27FC236}">
                  <a16:creationId xmlns:a16="http://schemas.microsoft.com/office/drawing/2014/main" id="{FC6DD21B-F7D9-4AE7-B7FC-A1C7B2495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1" name="Line 199">
              <a:extLst>
                <a:ext uri="{FF2B5EF4-FFF2-40B4-BE49-F238E27FC236}">
                  <a16:creationId xmlns:a16="http://schemas.microsoft.com/office/drawing/2014/main" id="{EC3CFBDA-67F0-4663-841D-D52866696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2" name="Line 200">
              <a:extLst>
                <a:ext uri="{FF2B5EF4-FFF2-40B4-BE49-F238E27FC236}">
                  <a16:creationId xmlns:a16="http://schemas.microsoft.com/office/drawing/2014/main" id="{B108A847-E091-4555-90DA-6EC1BCB5F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3" name="Line 201">
              <a:extLst>
                <a:ext uri="{FF2B5EF4-FFF2-40B4-BE49-F238E27FC236}">
                  <a16:creationId xmlns:a16="http://schemas.microsoft.com/office/drawing/2014/main" id="{6B6DF0EB-99F9-4CD5-ACAC-4111EE96A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4" name="Line 202">
              <a:extLst>
                <a:ext uri="{FF2B5EF4-FFF2-40B4-BE49-F238E27FC236}">
                  <a16:creationId xmlns:a16="http://schemas.microsoft.com/office/drawing/2014/main" id="{45DBC718-36D9-4FAF-9245-8FF95FD5B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5" name="Line 203">
              <a:extLst>
                <a:ext uri="{FF2B5EF4-FFF2-40B4-BE49-F238E27FC236}">
                  <a16:creationId xmlns:a16="http://schemas.microsoft.com/office/drawing/2014/main" id="{8344A4C8-9518-4608-9C64-3457D8EBD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6" name="Line 204">
              <a:extLst>
                <a:ext uri="{FF2B5EF4-FFF2-40B4-BE49-F238E27FC236}">
                  <a16:creationId xmlns:a16="http://schemas.microsoft.com/office/drawing/2014/main" id="{60FE2CE5-7D8C-4A14-9B4F-B9B770BB4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7" name="Line 205">
              <a:extLst>
                <a:ext uri="{FF2B5EF4-FFF2-40B4-BE49-F238E27FC236}">
                  <a16:creationId xmlns:a16="http://schemas.microsoft.com/office/drawing/2014/main" id="{8466C1D3-8912-47A5-9823-4C691C29A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8" name="Line 206">
              <a:extLst>
                <a:ext uri="{FF2B5EF4-FFF2-40B4-BE49-F238E27FC236}">
                  <a16:creationId xmlns:a16="http://schemas.microsoft.com/office/drawing/2014/main" id="{3D0B091B-1BE1-486E-82AB-9A97F23B0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9" name="Line 207">
              <a:extLst>
                <a:ext uri="{FF2B5EF4-FFF2-40B4-BE49-F238E27FC236}">
                  <a16:creationId xmlns:a16="http://schemas.microsoft.com/office/drawing/2014/main" id="{D81E710E-B216-4107-9EDF-3F6718F54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0" name="Line 208">
              <a:extLst>
                <a:ext uri="{FF2B5EF4-FFF2-40B4-BE49-F238E27FC236}">
                  <a16:creationId xmlns:a16="http://schemas.microsoft.com/office/drawing/2014/main" id="{E43E6621-CF66-460C-B53B-222727980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1" name="Line 209">
              <a:extLst>
                <a:ext uri="{FF2B5EF4-FFF2-40B4-BE49-F238E27FC236}">
                  <a16:creationId xmlns:a16="http://schemas.microsoft.com/office/drawing/2014/main" id="{4044E84B-B5B5-4149-8D18-CAA24618D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2" name="Line 210">
              <a:extLst>
                <a:ext uri="{FF2B5EF4-FFF2-40B4-BE49-F238E27FC236}">
                  <a16:creationId xmlns:a16="http://schemas.microsoft.com/office/drawing/2014/main" id="{5B99B662-082D-448E-A5D7-52BF73772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3" name="Line 211">
              <a:extLst>
                <a:ext uri="{FF2B5EF4-FFF2-40B4-BE49-F238E27FC236}">
                  <a16:creationId xmlns:a16="http://schemas.microsoft.com/office/drawing/2014/main" id="{42E89161-0920-41B6-BCE0-93D0EF0B1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4" name="Line 212">
              <a:extLst>
                <a:ext uri="{FF2B5EF4-FFF2-40B4-BE49-F238E27FC236}">
                  <a16:creationId xmlns:a16="http://schemas.microsoft.com/office/drawing/2014/main" id="{69B3B073-EB05-4A36-8BF0-37A7204B2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3CF77C-6252-4F3F-AC4F-86D729697C0A}"/>
              </a:ext>
            </a:extLst>
          </p:cNvPr>
          <p:cNvSpPr txBox="1"/>
          <p:nvPr/>
        </p:nvSpPr>
        <p:spPr>
          <a:xfrm>
            <a:off x="3024576" y="7053383"/>
            <a:ext cx="69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375" name="Group 288">
            <a:extLst>
              <a:ext uri="{FF2B5EF4-FFF2-40B4-BE49-F238E27FC236}">
                <a16:creationId xmlns:a16="http://schemas.microsoft.com/office/drawing/2014/main" id="{6C50107F-6473-459E-AAD3-34ED5225534D}"/>
              </a:ext>
            </a:extLst>
          </p:cNvPr>
          <p:cNvGrpSpPr>
            <a:grpSpLocks/>
          </p:cNvGrpSpPr>
          <p:nvPr/>
        </p:nvGrpSpPr>
        <p:grpSpPr bwMode="auto">
          <a:xfrm>
            <a:off x="6611390" y="4131486"/>
            <a:ext cx="222250" cy="858838"/>
            <a:chOff x="384" y="816"/>
            <a:chExt cx="140" cy="541"/>
          </a:xfrm>
        </p:grpSpPr>
        <p:sp>
          <p:nvSpPr>
            <p:cNvPr id="376" name="Line 289">
              <a:extLst>
                <a:ext uri="{FF2B5EF4-FFF2-40B4-BE49-F238E27FC236}">
                  <a16:creationId xmlns:a16="http://schemas.microsoft.com/office/drawing/2014/main" id="{02CB5831-5006-48EB-B899-3C02F976D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290">
              <a:extLst>
                <a:ext uri="{FF2B5EF4-FFF2-40B4-BE49-F238E27FC236}">
                  <a16:creationId xmlns:a16="http://schemas.microsoft.com/office/drawing/2014/main" id="{495BF353-3E85-4D73-963D-06D1D0B4D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291">
              <a:extLst>
                <a:ext uri="{FF2B5EF4-FFF2-40B4-BE49-F238E27FC236}">
                  <a16:creationId xmlns:a16="http://schemas.microsoft.com/office/drawing/2014/main" id="{A0F027AF-88D6-4947-82C8-9EBE21E050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1" name="Group 191">
            <a:extLst>
              <a:ext uri="{FF2B5EF4-FFF2-40B4-BE49-F238E27FC236}">
                <a16:creationId xmlns:a16="http://schemas.microsoft.com/office/drawing/2014/main" id="{5F5601F5-71C5-44D9-A455-1912DA18F6C5}"/>
              </a:ext>
            </a:extLst>
          </p:cNvPr>
          <p:cNvGrpSpPr>
            <a:grpSpLocks/>
          </p:cNvGrpSpPr>
          <p:nvPr/>
        </p:nvGrpSpPr>
        <p:grpSpPr bwMode="auto">
          <a:xfrm>
            <a:off x="5813649" y="4657294"/>
            <a:ext cx="366621" cy="1826673"/>
            <a:chOff x="3388" y="2208"/>
            <a:chExt cx="774" cy="1742"/>
          </a:xfrm>
        </p:grpSpPr>
        <p:sp>
          <p:nvSpPr>
            <p:cNvPr id="382" name="Line 192">
              <a:extLst>
                <a:ext uri="{FF2B5EF4-FFF2-40B4-BE49-F238E27FC236}">
                  <a16:creationId xmlns:a16="http://schemas.microsoft.com/office/drawing/2014/main" id="{2DB8689A-95BB-420C-BB28-0B6315E6E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62" y="2934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3" name="Line 193">
              <a:extLst>
                <a:ext uri="{FF2B5EF4-FFF2-40B4-BE49-F238E27FC236}">
                  <a16:creationId xmlns:a16="http://schemas.microsoft.com/office/drawing/2014/main" id="{20D9852E-E53D-4E1B-A796-BB820E3DB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2886"/>
              <a:ext cx="750" cy="70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4" name="Line 194">
              <a:extLst>
                <a:ext uri="{FF2B5EF4-FFF2-40B4-BE49-F238E27FC236}">
                  <a16:creationId xmlns:a16="http://schemas.microsoft.com/office/drawing/2014/main" id="{A442502A-82F4-499F-AF86-CF36E2574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08"/>
              <a:ext cx="774" cy="7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5" name="Line 195">
              <a:extLst>
                <a:ext uri="{FF2B5EF4-FFF2-40B4-BE49-F238E27FC236}">
                  <a16:creationId xmlns:a16="http://schemas.microsoft.com/office/drawing/2014/main" id="{7A93B907-FFE6-4223-8BA4-8834D0CE3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8" y="2208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6" name="Line 196">
              <a:extLst>
                <a:ext uri="{FF2B5EF4-FFF2-40B4-BE49-F238E27FC236}">
                  <a16:creationId xmlns:a16="http://schemas.microsoft.com/office/drawing/2014/main" id="{096B0C24-223D-4160-AEEC-14D457A51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" y="286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7" name="Line 197">
              <a:extLst>
                <a:ext uri="{FF2B5EF4-FFF2-40B4-BE49-F238E27FC236}">
                  <a16:creationId xmlns:a16="http://schemas.microsoft.com/office/drawing/2014/main" id="{654FA542-3232-4860-97B5-4B79547BD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78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8" name="Line 198">
              <a:extLst>
                <a:ext uri="{FF2B5EF4-FFF2-40B4-BE49-F238E27FC236}">
                  <a16:creationId xmlns:a16="http://schemas.microsoft.com/office/drawing/2014/main" id="{40C2D859-2F35-41D7-8080-97FA79991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74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9" name="Line 199">
              <a:extLst>
                <a:ext uri="{FF2B5EF4-FFF2-40B4-BE49-F238E27FC236}">
                  <a16:creationId xmlns:a16="http://schemas.microsoft.com/office/drawing/2014/main" id="{CC4DE341-9E57-4D23-9765-8F9F70D88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2668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0" name="Line 200">
              <a:extLst>
                <a:ext uri="{FF2B5EF4-FFF2-40B4-BE49-F238E27FC236}">
                  <a16:creationId xmlns:a16="http://schemas.microsoft.com/office/drawing/2014/main" id="{12299745-2E20-4B0B-B232-6F360F496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59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1" name="Line 201">
              <a:extLst>
                <a:ext uri="{FF2B5EF4-FFF2-40B4-BE49-F238E27FC236}">
                  <a16:creationId xmlns:a16="http://schemas.microsoft.com/office/drawing/2014/main" id="{6237A199-2D29-4E6C-A5AE-2A49D4160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2523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2" name="Line 202">
              <a:extLst>
                <a:ext uri="{FF2B5EF4-FFF2-40B4-BE49-F238E27FC236}">
                  <a16:creationId xmlns:a16="http://schemas.microsoft.com/office/drawing/2014/main" id="{85DB2A2D-4874-4E15-A21B-6EC536474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4" y="2451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3" name="Line 203">
              <a:extLst>
                <a:ext uri="{FF2B5EF4-FFF2-40B4-BE49-F238E27FC236}">
                  <a16:creationId xmlns:a16="http://schemas.microsoft.com/office/drawing/2014/main" id="{24EDE563-0A01-4B3C-B0D3-194FAE41C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4" name="Line 204">
              <a:extLst>
                <a:ext uri="{FF2B5EF4-FFF2-40B4-BE49-F238E27FC236}">
                  <a16:creationId xmlns:a16="http://schemas.microsoft.com/office/drawing/2014/main" id="{FD9FE989-D292-4380-8921-7D59A6FDE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3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5" name="Line 205">
              <a:extLst>
                <a:ext uri="{FF2B5EF4-FFF2-40B4-BE49-F238E27FC236}">
                  <a16:creationId xmlns:a16="http://schemas.microsoft.com/office/drawing/2014/main" id="{D3F5C267-7EF3-47AB-9F18-DCE58E00C4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6" y="225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6" name="Line 206">
              <a:extLst>
                <a:ext uri="{FF2B5EF4-FFF2-40B4-BE49-F238E27FC236}">
                  <a16:creationId xmlns:a16="http://schemas.microsoft.com/office/drawing/2014/main" id="{E7BFF2E2-DC5F-41E1-9322-5D7516FB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765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7" name="Line 207">
              <a:extLst>
                <a:ext uri="{FF2B5EF4-FFF2-40B4-BE49-F238E27FC236}">
                  <a16:creationId xmlns:a16="http://schemas.microsoft.com/office/drawing/2014/main" id="{6E13AF23-6974-4BD7-A413-FC286990C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862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8" name="Line 208">
              <a:extLst>
                <a:ext uri="{FF2B5EF4-FFF2-40B4-BE49-F238E27FC236}">
                  <a16:creationId xmlns:a16="http://schemas.microsoft.com/office/drawing/2014/main" id="{B0232ECF-AA8D-4C1E-A86A-05A18165A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" name="Line 209">
              <a:extLst>
                <a:ext uri="{FF2B5EF4-FFF2-40B4-BE49-F238E27FC236}">
                  <a16:creationId xmlns:a16="http://schemas.microsoft.com/office/drawing/2014/main" id="{5D9BF897-266F-499B-8295-F9B0BDF72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378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0" name="Line 210">
              <a:extLst>
                <a:ext uri="{FF2B5EF4-FFF2-40B4-BE49-F238E27FC236}">
                  <a16:creationId xmlns:a16="http://schemas.microsoft.com/office/drawing/2014/main" id="{01ACFBE7-706D-404B-9E8B-11F8EE78E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475"/>
              <a:ext cx="774" cy="7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1" name="Line 211">
              <a:extLst>
                <a:ext uri="{FF2B5EF4-FFF2-40B4-BE49-F238E27FC236}">
                  <a16:creationId xmlns:a16="http://schemas.microsoft.com/office/drawing/2014/main" id="{0DCD06DA-E2B1-4DD5-B770-CA37E6E9B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1"/>
              <a:ext cx="774" cy="7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2" name="Line 212">
              <a:extLst>
                <a:ext uri="{FF2B5EF4-FFF2-40B4-BE49-F238E27FC236}">
                  <a16:creationId xmlns:a16="http://schemas.microsoft.com/office/drawing/2014/main" id="{7372C5B9-EB40-4CB9-A11B-6F4A196DA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668"/>
              <a:ext cx="774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03" name="AutoShape 28">
            <a:extLst>
              <a:ext uri="{FF2B5EF4-FFF2-40B4-BE49-F238E27FC236}">
                <a16:creationId xmlns:a16="http://schemas.microsoft.com/office/drawing/2014/main" id="{9D968C4B-F365-4327-A9A4-010E3831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831" y="4138623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4" name="AutoShape 28">
            <a:extLst>
              <a:ext uri="{FF2B5EF4-FFF2-40B4-BE49-F238E27FC236}">
                <a16:creationId xmlns:a16="http://schemas.microsoft.com/office/drawing/2014/main" id="{D69CE4B5-A53A-44C8-875F-A148C030B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830" y="3681855"/>
            <a:ext cx="285961" cy="567462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05" name="Group 288">
            <a:extLst>
              <a:ext uri="{FF2B5EF4-FFF2-40B4-BE49-F238E27FC236}">
                <a16:creationId xmlns:a16="http://schemas.microsoft.com/office/drawing/2014/main" id="{3AF6D3EA-3A30-4F75-9BAB-726FCB909FAA}"/>
              </a:ext>
            </a:extLst>
          </p:cNvPr>
          <p:cNvGrpSpPr>
            <a:grpSpLocks/>
          </p:cNvGrpSpPr>
          <p:nvPr/>
        </p:nvGrpSpPr>
        <p:grpSpPr bwMode="auto">
          <a:xfrm>
            <a:off x="6938916" y="4752726"/>
            <a:ext cx="222250" cy="749300"/>
            <a:chOff x="384" y="885"/>
            <a:chExt cx="140" cy="472"/>
          </a:xfrm>
        </p:grpSpPr>
        <p:sp>
          <p:nvSpPr>
            <p:cNvPr id="406" name="Line 289">
              <a:extLst>
                <a:ext uri="{FF2B5EF4-FFF2-40B4-BE49-F238E27FC236}">
                  <a16:creationId xmlns:a16="http://schemas.microsoft.com/office/drawing/2014/main" id="{B00C1A8B-0F99-41CD-95CB-FCA82699E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290">
              <a:extLst>
                <a:ext uri="{FF2B5EF4-FFF2-40B4-BE49-F238E27FC236}">
                  <a16:creationId xmlns:a16="http://schemas.microsoft.com/office/drawing/2014/main" id="{6FD01A01-B80E-481F-A20C-E6632C0DE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Freeform 291">
              <a:extLst>
                <a:ext uri="{FF2B5EF4-FFF2-40B4-BE49-F238E27FC236}">
                  <a16:creationId xmlns:a16="http://schemas.microsoft.com/office/drawing/2014/main" id="{10268CFF-E175-4838-A9E3-6B6D842217C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85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" name="Freeform 299">
            <a:extLst>
              <a:ext uri="{FF2B5EF4-FFF2-40B4-BE49-F238E27FC236}">
                <a16:creationId xmlns:a16="http://schemas.microsoft.com/office/drawing/2014/main" id="{44C659E6-44D8-407F-A1CF-1FCDF6B106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943706" y="4513064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8 h 375"/>
              <a:gd name="T6" fmla="*/ 2 w 173"/>
              <a:gd name="T7" fmla="*/ 40 h 375"/>
              <a:gd name="T8" fmla="*/ 2 w 173"/>
              <a:gd name="T9" fmla="*/ 48 h 375"/>
              <a:gd name="T10" fmla="*/ 2 w 173"/>
              <a:gd name="T11" fmla="*/ 149 h 375"/>
              <a:gd name="T12" fmla="*/ 2 w 173"/>
              <a:gd name="T13" fmla="*/ 184 h 375"/>
              <a:gd name="T14" fmla="*/ 2 w 173"/>
              <a:gd name="T15" fmla="*/ 202 h 375"/>
              <a:gd name="T16" fmla="*/ 0 w 173"/>
              <a:gd name="T17" fmla="*/ 170 h 375"/>
              <a:gd name="T18" fmla="*/ 0 w 173"/>
              <a:gd name="T19" fmla="*/ 69 h 375"/>
              <a:gd name="T20" fmla="*/ 2 w 173"/>
              <a:gd name="T21" fmla="*/ 50 h 375"/>
              <a:gd name="T22" fmla="*/ 2 w 173"/>
              <a:gd name="T23" fmla="*/ 47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0" name="Group 29">
            <a:extLst>
              <a:ext uri="{FF2B5EF4-FFF2-40B4-BE49-F238E27FC236}">
                <a16:creationId xmlns:a16="http://schemas.microsoft.com/office/drawing/2014/main" id="{39B00E6A-B9E1-4B68-972F-6B41EEC86236}"/>
              </a:ext>
            </a:extLst>
          </p:cNvPr>
          <p:cNvGrpSpPr>
            <a:grpSpLocks/>
          </p:cNvGrpSpPr>
          <p:nvPr/>
        </p:nvGrpSpPr>
        <p:grpSpPr bwMode="auto">
          <a:xfrm>
            <a:off x="2694883" y="2937914"/>
            <a:ext cx="287338" cy="790575"/>
            <a:chOff x="528" y="240"/>
            <a:chExt cx="181" cy="498"/>
          </a:xfrm>
        </p:grpSpPr>
        <p:sp>
          <p:nvSpPr>
            <p:cNvPr id="411" name="Line 30">
              <a:extLst>
                <a:ext uri="{FF2B5EF4-FFF2-40B4-BE49-F238E27FC236}">
                  <a16:creationId xmlns:a16="http://schemas.microsoft.com/office/drawing/2014/main" id="{91CA2FCC-7DE7-4572-A304-F3FB9B63F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31">
              <a:extLst>
                <a:ext uri="{FF2B5EF4-FFF2-40B4-BE49-F238E27FC236}">
                  <a16:creationId xmlns:a16="http://schemas.microsoft.com/office/drawing/2014/main" id="{2A9A961A-7236-4DF8-8FE6-93B3401AC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Freeform 32">
              <a:extLst>
                <a:ext uri="{FF2B5EF4-FFF2-40B4-BE49-F238E27FC236}">
                  <a16:creationId xmlns:a16="http://schemas.microsoft.com/office/drawing/2014/main" id="{CD454BF2-CA7B-4AF5-967E-1F6B90AB1D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94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Craig</cp:lastModifiedBy>
  <cp:revision>202</cp:revision>
  <cp:lastPrinted>2017-03-24T23:48:29Z</cp:lastPrinted>
  <dcterms:created xsi:type="dcterms:W3CDTF">2002-08-21T12:11:08Z</dcterms:created>
  <dcterms:modified xsi:type="dcterms:W3CDTF">2017-07-19T04:32:41Z</dcterms:modified>
  <cp:category>Shooting</cp:category>
</cp:coreProperties>
</file>