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914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9">
            <a:extLst>
              <a:ext uri="{FF2B5EF4-FFF2-40B4-BE49-F238E27FC236}">
                <a16:creationId xmlns:a16="http://schemas.microsoft.com/office/drawing/2014/main" id="{6AFA28B9-026E-4013-8255-0540DF693C8A}"/>
              </a:ext>
            </a:extLst>
          </p:cNvPr>
          <p:cNvGrpSpPr>
            <a:grpSpLocks/>
          </p:cNvGrpSpPr>
          <p:nvPr/>
        </p:nvGrpSpPr>
        <p:grpSpPr bwMode="auto">
          <a:xfrm>
            <a:off x="4228304" y="3806533"/>
            <a:ext cx="287338" cy="790575"/>
            <a:chOff x="528" y="240"/>
            <a:chExt cx="181" cy="498"/>
          </a:xfrm>
        </p:grpSpPr>
        <p:sp>
          <p:nvSpPr>
            <p:cNvPr id="206" name="Line 30">
              <a:extLst>
                <a:ext uri="{FF2B5EF4-FFF2-40B4-BE49-F238E27FC236}">
                  <a16:creationId xmlns:a16="http://schemas.microsoft.com/office/drawing/2014/main" id="{48BF9412-57C8-403F-960F-406D2784E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31">
              <a:extLst>
                <a:ext uri="{FF2B5EF4-FFF2-40B4-BE49-F238E27FC236}">
                  <a16:creationId xmlns:a16="http://schemas.microsoft.com/office/drawing/2014/main" id="{4E3596CA-5C76-43F1-A9D2-0F4AFCDC0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32">
              <a:extLst>
                <a:ext uri="{FF2B5EF4-FFF2-40B4-BE49-F238E27FC236}">
                  <a16:creationId xmlns:a16="http://schemas.microsoft.com/office/drawing/2014/main" id="{6890D16F-269E-4E82-A136-56E614492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29">
            <a:extLst>
              <a:ext uri="{FF2B5EF4-FFF2-40B4-BE49-F238E27FC236}">
                <a16:creationId xmlns:a16="http://schemas.microsoft.com/office/drawing/2014/main" id="{621CDDAD-31E4-4953-A53B-F3BA62EDF8C1}"/>
              </a:ext>
            </a:extLst>
          </p:cNvPr>
          <p:cNvGrpSpPr>
            <a:grpSpLocks/>
          </p:cNvGrpSpPr>
          <p:nvPr/>
        </p:nvGrpSpPr>
        <p:grpSpPr bwMode="auto">
          <a:xfrm>
            <a:off x="3352461" y="3800310"/>
            <a:ext cx="287338" cy="790575"/>
            <a:chOff x="528" y="240"/>
            <a:chExt cx="181" cy="498"/>
          </a:xfrm>
        </p:grpSpPr>
        <p:sp>
          <p:nvSpPr>
            <p:cNvPr id="171" name="Line 30">
              <a:extLst>
                <a:ext uri="{FF2B5EF4-FFF2-40B4-BE49-F238E27FC236}">
                  <a16:creationId xmlns:a16="http://schemas.microsoft.com/office/drawing/2014/main" id="{00ADDB11-FB90-4C1D-81CE-30B6B70A6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31">
              <a:extLst>
                <a:ext uri="{FF2B5EF4-FFF2-40B4-BE49-F238E27FC236}">
                  <a16:creationId xmlns:a16="http://schemas.microsoft.com/office/drawing/2014/main" id="{A240A4E2-34C9-428A-A812-4D453D202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A2CB0206-48BC-4DC9-9020-70CDEB1B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" name="Group 29">
            <a:extLst>
              <a:ext uri="{FF2B5EF4-FFF2-40B4-BE49-F238E27FC236}">
                <a16:creationId xmlns:a16="http://schemas.microsoft.com/office/drawing/2014/main" id="{2B78FAAE-FFE9-42B8-BB73-5754B66CE5F4}"/>
              </a:ext>
            </a:extLst>
          </p:cNvPr>
          <p:cNvGrpSpPr>
            <a:grpSpLocks/>
          </p:cNvGrpSpPr>
          <p:nvPr/>
        </p:nvGrpSpPr>
        <p:grpSpPr bwMode="auto">
          <a:xfrm>
            <a:off x="3656117" y="3800310"/>
            <a:ext cx="287338" cy="790575"/>
            <a:chOff x="528" y="240"/>
            <a:chExt cx="181" cy="498"/>
          </a:xfrm>
        </p:grpSpPr>
        <p:sp>
          <p:nvSpPr>
            <p:cNvPr id="175" name="Line 30">
              <a:extLst>
                <a:ext uri="{FF2B5EF4-FFF2-40B4-BE49-F238E27FC236}">
                  <a16:creationId xmlns:a16="http://schemas.microsoft.com/office/drawing/2014/main" id="{266ACE41-CCE3-46FC-8029-334DCD8A7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31">
              <a:extLst>
                <a:ext uri="{FF2B5EF4-FFF2-40B4-BE49-F238E27FC236}">
                  <a16:creationId xmlns:a16="http://schemas.microsoft.com/office/drawing/2014/main" id="{465C624C-DA7D-4098-8043-ABDD23802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32">
              <a:extLst>
                <a:ext uri="{FF2B5EF4-FFF2-40B4-BE49-F238E27FC236}">
                  <a16:creationId xmlns:a16="http://schemas.microsoft.com/office/drawing/2014/main" id="{21C9EE07-4013-4DF6-9725-44F8ECFAD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29">
            <a:extLst>
              <a:ext uri="{FF2B5EF4-FFF2-40B4-BE49-F238E27FC236}">
                <a16:creationId xmlns:a16="http://schemas.microsoft.com/office/drawing/2014/main" id="{7E219AB1-E5C5-4F45-9088-9BEF32DF481B}"/>
              </a:ext>
            </a:extLst>
          </p:cNvPr>
          <p:cNvGrpSpPr>
            <a:grpSpLocks/>
          </p:cNvGrpSpPr>
          <p:nvPr/>
        </p:nvGrpSpPr>
        <p:grpSpPr bwMode="auto">
          <a:xfrm>
            <a:off x="3046959" y="3800310"/>
            <a:ext cx="287338" cy="790575"/>
            <a:chOff x="528" y="240"/>
            <a:chExt cx="181" cy="498"/>
          </a:xfrm>
        </p:grpSpPr>
        <p:sp>
          <p:nvSpPr>
            <p:cNvPr id="179" name="Line 30">
              <a:extLst>
                <a:ext uri="{FF2B5EF4-FFF2-40B4-BE49-F238E27FC236}">
                  <a16:creationId xmlns:a16="http://schemas.microsoft.com/office/drawing/2014/main" id="{3EF91677-12F4-4764-8E14-E15F0FA75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1">
              <a:extLst>
                <a:ext uri="{FF2B5EF4-FFF2-40B4-BE49-F238E27FC236}">
                  <a16:creationId xmlns:a16="http://schemas.microsoft.com/office/drawing/2014/main" id="{6E6E211D-2E6B-40FA-B737-679D60055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32">
              <a:extLst>
                <a:ext uri="{FF2B5EF4-FFF2-40B4-BE49-F238E27FC236}">
                  <a16:creationId xmlns:a16="http://schemas.microsoft.com/office/drawing/2014/main" id="{74A12CBA-CB97-485F-9C8D-2CB567FE7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" name="Group 13">
            <a:extLst>
              <a:ext uri="{FF2B5EF4-FFF2-40B4-BE49-F238E27FC236}">
                <a16:creationId xmlns:a16="http://schemas.microsoft.com/office/drawing/2014/main" id="{FC8B074C-429E-4A85-8220-54A10DA89644}"/>
              </a:ext>
            </a:extLst>
          </p:cNvPr>
          <p:cNvGrpSpPr>
            <a:grpSpLocks/>
          </p:cNvGrpSpPr>
          <p:nvPr/>
        </p:nvGrpSpPr>
        <p:grpSpPr bwMode="auto">
          <a:xfrm>
            <a:off x="3294868" y="4122276"/>
            <a:ext cx="393700" cy="1271588"/>
            <a:chOff x="2496" y="4380"/>
            <a:chExt cx="236" cy="690"/>
          </a:xfrm>
        </p:grpSpPr>
        <p:sp>
          <p:nvSpPr>
            <p:cNvPr id="189" name="AutoShape 14">
              <a:extLst>
                <a:ext uri="{FF2B5EF4-FFF2-40B4-BE49-F238E27FC236}">
                  <a16:creationId xmlns:a16="http://schemas.microsoft.com/office/drawing/2014/main" id="{9C54BFC3-F618-4D00-9B63-0CAEDC849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0" name="AutoShape 15">
              <a:extLst>
                <a:ext uri="{FF2B5EF4-FFF2-40B4-BE49-F238E27FC236}">
                  <a16:creationId xmlns:a16="http://schemas.microsoft.com/office/drawing/2014/main" id="{96330453-1C1D-4C5A-93BA-86E068C45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7" name="Group 13">
            <a:extLst>
              <a:ext uri="{FF2B5EF4-FFF2-40B4-BE49-F238E27FC236}">
                <a16:creationId xmlns:a16="http://schemas.microsoft.com/office/drawing/2014/main" id="{D70A01FA-88B1-470C-ACEE-60D527991D27}"/>
              </a:ext>
            </a:extLst>
          </p:cNvPr>
          <p:cNvGrpSpPr>
            <a:grpSpLocks/>
          </p:cNvGrpSpPr>
          <p:nvPr/>
        </p:nvGrpSpPr>
        <p:grpSpPr bwMode="auto">
          <a:xfrm>
            <a:off x="4465923" y="4479301"/>
            <a:ext cx="393700" cy="1271588"/>
            <a:chOff x="2496" y="4380"/>
            <a:chExt cx="236" cy="690"/>
          </a:xfrm>
        </p:grpSpPr>
        <p:sp>
          <p:nvSpPr>
            <p:cNvPr id="168" name="AutoShape 14">
              <a:extLst>
                <a:ext uri="{FF2B5EF4-FFF2-40B4-BE49-F238E27FC236}">
                  <a16:creationId xmlns:a16="http://schemas.microsoft.com/office/drawing/2014/main" id="{3DD3586F-8E03-4A87-A142-D7089E5E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9" name="AutoShape 15">
              <a:extLst>
                <a:ext uri="{FF2B5EF4-FFF2-40B4-BE49-F238E27FC236}">
                  <a16:creationId xmlns:a16="http://schemas.microsoft.com/office/drawing/2014/main" id="{FC935D19-C9AE-4337-A203-2C146806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" name="Group 288">
            <a:extLst>
              <a:ext uri="{FF2B5EF4-FFF2-40B4-BE49-F238E27FC236}">
                <a16:creationId xmlns:a16="http://schemas.microsoft.com/office/drawing/2014/main" id="{ED06E17A-39AE-41B8-9967-3D4F0E6EBD04}"/>
              </a:ext>
            </a:extLst>
          </p:cNvPr>
          <p:cNvGrpSpPr>
            <a:grpSpLocks/>
          </p:cNvGrpSpPr>
          <p:nvPr/>
        </p:nvGrpSpPr>
        <p:grpSpPr bwMode="auto">
          <a:xfrm>
            <a:off x="5238462" y="4794911"/>
            <a:ext cx="222250" cy="858838"/>
            <a:chOff x="384" y="816"/>
            <a:chExt cx="140" cy="541"/>
          </a:xfrm>
        </p:grpSpPr>
        <p:sp>
          <p:nvSpPr>
            <p:cNvPr id="164" name="Line 289">
              <a:extLst>
                <a:ext uri="{FF2B5EF4-FFF2-40B4-BE49-F238E27FC236}">
                  <a16:creationId xmlns:a16="http://schemas.microsoft.com/office/drawing/2014/main" id="{01BE1FB9-10A5-4695-B7EF-6BB8DE1C5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90">
              <a:extLst>
                <a:ext uri="{FF2B5EF4-FFF2-40B4-BE49-F238E27FC236}">
                  <a16:creationId xmlns:a16="http://schemas.microsoft.com/office/drawing/2014/main" id="{16910A67-B6C0-413F-999A-E48D82C5C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291">
              <a:extLst>
                <a:ext uri="{FF2B5EF4-FFF2-40B4-BE49-F238E27FC236}">
                  <a16:creationId xmlns:a16="http://schemas.microsoft.com/office/drawing/2014/main" id="{B41FAEE2-93A7-4955-9B81-8D6C38A406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D4D17B1-8F4C-4B68-831D-20AB321AB319}"/>
              </a:ext>
            </a:extLst>
          </p:cNvPr>
          <p:cNvCxnSpPr>
            <a:cxnSpLocks/>
          </p:cNvCxnSpPr>
          <p:nvPr/>
        </p:nvCxnSpPr>
        <p:spPr>
          <a:xfrm flipH="1">
            <a:off x="4116243" y="6446183"/>
            <a:ext cx="85663" cy="10605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Freeform 55">
            <a:extLst>
              <a:ext uri="{FF2B5EF4-FFF2-40B4-BE49-F238E27FC236}">
                <a16:creationId xmlns:a16="http://schemas.microsoft.com/office/drawing/2014/main" id="{CB753141-7C79-4B49-9DC3-DAED2B0A1852}"/>
              </a:ext>
            </a:extLst>
          </p:cNvPr>
          <p:cNvSpPr>
            <a:spLocks/>
          </p:cNvSpPr>
          <p:nvPr/>
        </p:nvSpPr>
        <p:spPr bwMode="auto">
          <a:xfrm flipH="1">
            <a:off x="4201906" y="5040775"/>
            <a:ext cx="1219489" cy="140540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5" name="Group 288">
            <a:extLst>
              <a:ext uri="{FF2B5EF4-FFF2-40B4-BE49-F238E27FC236}">
                <a16:creationId xmlns:a16="http://schemas.microsoft.com/office/drawing/2014/main" id="{6B39CB6C-8F93-4F9A-A086-CDF41236C951}"/>
              </a:ext>
            </a:extLst>
          </p:cNvPr>
          <p:cNvGrpSpPr>
            <a:grpSpLocks/>
          </p:cNvGrpSpPr>
          <p:nvPr/>
        </p:nvGrpSpPr>
        <p:grpSpPr bwMode="auto">
          <a:xfrm>
            <a:off x="5395258" y="5255559"/>
            <a:ext cx="222250" cy="858838"/>
            <a:chOff x="384" y="816"/>
            <a:chExt cx="140" cy="541"/>
          </a:xfrm>
        </p:grpSpPr>
        <p:sp>
          <p:nvSpPr>
            <p:cNvPr id="156" name="Line 289">
              <a:extLst>
                <a:ext uri="{FF2B5EF4-FFF2-40B4-BE49-F238E27FC236}">
                  <a16:creationId xmlns:a16="http://schemas.microsoft.com/office/drawing/2014/main" id="{0D46F788-B696-4914-A8B3-F2F1EAD2A9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290">
              <a:extLst>
                <a:ext uri="{FF2B5EF4-FFF2-40B4-BE49-F238E27FC236}">
                  <a16:creationId xmlns:a16="http://schemas.microsoft.com/office/drawing/2014/main" id="{AC9FC5FF-17C4-450F-80B3-8CD33A19F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91">
              <a:extLst>
                <a:ext uri="{FF2B5EF4-FFF2-40B4-BE49-F238E27FC236}">
                  <a16:creationId xmlns:a16="http://schemas.microsoft.com/office/drawing/2014/main" id="{CFC3FB00-08D2-49C9-B2E8-4AACE4C279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2" name="Group 13">
            <a:extLst>
              <a:ext uri="{FF2B5EF4-FFF2-40B4-BE49-F238E27FC236}">
                <a16:creationId xmlns:a16="http://schemas.microsoft.com/office/drawing/2014/main" id="{20CE5480-499D-4B69-8C0E-59687E039531}"/>
              </a:ext>
            </a:extLst>
          </p:cNvPr>
          <p:cNvGrpSpPr>
            <a:grpSpLocks/>
          </p:cNvGrpSpPr>
          <p:nvPr/>
        </p:nvGrpSpPr>
        <p:grpSpPr bwMode="auto">
          <a:xfrm>
            <a:off x="4978451" y="5582920"/>
            <a:ext cx="393700" cy="1271588"/>
            <a:chOff x="2496" y="4380"/>
            <a:chExt cx="236" cy="690"/>
          </a:xfrm>
        </p:grpSpPr>
        <p:sp>
          <p:nvSpPr>
            <p:cNvPr id="153" name="AutoShape 14">
              <a:extLst>
                <a:ext uri="{FF2B5EF4-FFF2-40B4-BE49-F238E27FC236}">
                  <a16:creationId xmlns:a16="http://schemas.microsoft.com/office/drawing/2014/main" id="{3A92DC45-A3B3-4729-9495-CC6510C42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4" name="AutoShape 15">
              <a:extLst>
                <a:ext uri="{FF2B5EF4-FFF2-40B4-BE49-F238E27FC236}">
                  <a16:creationId xmlns:a16="http://schemas.microsoft.com/office/drawing/2014/main" id="{767F35E5-679A-47FE-A670-3B56F5DA9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1" name="Group 13">
            <a:extLst>
              <a:ext uri="{FF2B5EF4-FFF2-40B4-BE49-F238E27FC236}">
                <a16:creationId xmlns:a16="http://schemas.microsoft.com/office/drawing/2014/main" id="{1A8AD03C-7161-4D34-907C-8EB86CAC9771}"/>
              </a:ext>
            </a:extLst>
          </p:cNvPr>
          <p:cNvGrpSpPr>
            <a:grpSpLocks/>
          </p:cNvGrpSpPr>
          <p:nvPr/>
        </p:nvGrpSpPr>
        <p:grpSpPr bwMode="auto">
          <a:xfrm>
            <a:off x="5419921" y="6153417"/>
            <a:ext cx="393700" cy="1271588"/>
            <a:chOff x="2496" y="4380"/>
            <a:chExt cx="236" cy="690"/>
          </a:xfrm>
        </p:grpSpPr>
        <p:sp>
          <p:nvSpPr>
            <p:cNvPr id="142" name="AutoShape 14">
              <a:extLst>
                <a:ext uri="{FF2B5EF4-FFF2-40B4-BE49-F238E27FC236}">
                  <a16:creationId xmlns:a16="http://schemas.microsoft.com/office/drawing/2014/main" id="{D1F3D5AA-2F92-41B6-988F-602B267E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7" name="AutoShape 15">
              <a:extLst>
                <a:ext uri="{FF2B5EF4-FFF2-40B4-BE49-F238E27FC236}">
                  <a16:creationId xmlns:a16="http://schemas.microsoft.com/office/drawing/2014/main" id="{A9E002B4-8219-4366-8E6D-FCF65F52A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69C26E5-9209-483C-9A92-48F7BCA97C63}"/>
              </a:ext>
            </a:extLst>
          </p:cNvPr>
          <p:cNvGrpSpPr/>
          <p:nvPr/>
        </p:nvGrpSpPr>
        <p:grpSpPr>
          <a:xfrm>
            <a:off x="1573730" y="5519944"/>
            <a:ext cx="222250" cy="1103953"/>
            <a:chOff x="546033" y="6952338"/>
            <a:chExt cx="222250" cy="1103953"/>
          </a:xfrm>
        </p:grpSpPr>
        <p:sp>
          <p:nvSpPr>
            <p:cNvPr id="129" name="Freeform 295">
              <a:extLst>
                <a:ext uri="{FF2B5EF4-FFF2-40B4-BE49-F238E27FC236}">
                  <a16:creationId xmlns:a16="http://schemas.microsoft.com/office/drawing/2014/main" id="{EBD2173B-A3D0-4FC4-8DAD-FD48E3931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033" y="6952338"/>
              <a:ext cx="222250" cy="577850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0" name="Group 292">
              <a:extLst>
                <a:ext uri="{FF2B5EF4-FFF2-40B4-BE49-F238E27FC236}">
                  <a16:creationId xmlns:a16="http://schemas.microsoft.com/office/drawing/2014/main" id="{5441FB89-32A0-4200-B4D2-66098D64589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6033" y="7197453"/>
              <a:ext cx="222250" cy="858838"/>
              <a:chOff x="384" y="816"/>
              <a:chExt cx="140" cy="541"/>
            </a:xfrm>
          </p:grpSpPr>
          <p:sp>
            <p:nvSpPr>
              <p:cNvPr id="131" name="Line 293">
                <a:extLst>
                  <a:ext uri="{FF2B5EF4-FFF2-40B4-BE49-F238E27FC236}">
                    <a16:creationId xmlns:a16="http://schemas.microsoft.com/office/drawing/2014/main" id="{FD410E44-5886-4939-9A4C-A48920F4B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294">
                <a:extLst>
                  <a:ext uri="{FF2B5EF4-FFF2-40B4-BE49-F238E27FC236}">
                    <a16:creationId xmlns:a16="http://schemas.microsoft.com/office/drawing/2014/main" id="{27EA03B6-3D9C-40F0-9A83-A4B7986CA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Freeform 295">
                <a:extLst>
                  <a:ext uri="{FF2B5EF4-FFF2-40B4-BE49-F238E27FC236}">
                    <a16:creationId xmlns:a16="http://schemas.microsoft.com/office/drawing/2014/main" id="{5A820DCA-3E9B-41FE-BB08-8C837E43CC1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6 h 375"/>
                  <a:gd name="T6" fmla="*/ 2 w 173"/>
                  <a:gd name="T7" fmla="*/ 38 h 375"/>
                  <a:gd name="T8" fmla="*/ 2 w 173"/>
                  <a:gd name="T9" fmla="*/ 46 h 375"/>
                  <a:gd name="T10" fmla="*/ 2 w 173"/>
                  <a:gd name="T11" fmla="*/ 141 h 375"/>
                  <a:gd name="T12" fmla="*/ 2 w 173"/>
                  <a:gd name="T13" fmla="*/ 174 h 375"/>
                  <a:gd name="T14" fmla="*/ 2 w 173"/>
                  <a:gd name="T15" fmla="*/ 190 h 375"/>
                  <a:gd name="T16" fmla="*/ 0 w 173"/>
                  <a:gd name="T17" fmla="*/ 160 h 375"/>
                  <a:gd name="T18" fmla="*/ 0 w 173"/>
                  <a:gd name="T19" fmla="*/ 65 h 375"/>
                  <a:gd name="T20" fmla="*/ 2 w 173"/>
                  <a:gd name="T21" fmla="*/ 48 h 375"/>
                  <a:gd name="T22" fmla="*/ 2 w 173"/>
                  <a:gd name="T23" fmla="*/ 45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50580"/>
              </p:ext>
            </p:extLst>
          </p:nvPr>
        </p:nvGraphicFramePr>
        <p:xfrm>
          <a:off x="177800" y="165100"/>
          <a:ext cx="6997700" cy="261050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El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Nombre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facing downrange, hands relaxed at sides,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facing downrange, toes touching marks. Gun loaded, muzzle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3551517A-E7CD-4D85-827D-B6467D8BE61C}"/>
              </a:ext>
            </a:extLst>
          </p:cNvPr>
          <p:cNvSpPr/>
          <p:nvPr/>
        </p:nvSpPr>
        <p:spPr>
          <a:xfrm>
            <a:off x="2015059" y="7425006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13">
            <a:extLst>
              <a:ext uri="{FF2B5EF4-FFF2-40B4-BE49-F238E27FC236}">
                <a16:creationId xmlns:a16="http://schemas.microsoft.com/office/drawing/2014/main" id="{C9D992F8-017D-4D0D-862B-55CFC624A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635" y="8244633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DB2C0C2-C2BE-42BB-BB47-E590299E5AF7}"/>
              </a:ext>
            </a:extLst>
          </p:cNvPr>
          <p:cNvCxnSpPr>
            <a:cxnSpLocks/>
          </p:cNvCxnSpPr>
          <p:nvPr/>
        </p:nvCxnSpPr>
        <p:spPr>
          <a:xfrm flipV="1">
            <a:off x="1812876" y="8110807"/>
            <a:ext cx="404366" cy="3286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6" name="Group 13">
            <a:extLst>
              <a:ext uri="{FF2B5EF4-FFF2-40B4-BE49-F238E27FC236}">
                <a16:creationId xmlns:a16="http://schemas.microsoft.com/office/drawing/2014/main" id="{3C59D223-803F-4D8D-A35D-C8267867B459}"/>
              </a:ext>
            </a:extLst>
          </p:cNvPr>
          <p:cNvGrpSpPr>
            <a:grpSpLocks/>
          </p:cNvGrpSpPr>
          <p:nvPr/>
        </p:nvGrpSpPr>
        <p:grpSpPr bwMode="auto">
          <a:xfrm>
            <a:off x="1291155" y="5758656"/>
            <a:ext cx="393700" cy="1271588"/>
            <a:chOff x="2496" y="4380"/>
            <a:chExt cx="236" cy="690"/>
          </a:xfrm>
        </p:grpSpPr>
        <p:sp>
          <p:nvSpPr>
            <p:cNvPr id="117" name="AutoShape 14">
              <a:extLst>
                <a:ext uri="{FF2B5EF4-FFF2-40B4-BE49-F238E27FC236}">
                  <a16:creationId xmlns:a16="http://schemas.microsoft.com/office/drawing/2014/main" id="{597A4292-AB93-4A14-9BAB-66089D2B2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AutoShape 15">
              <a:extLst>
                <a:ext uri="{FF2B5EF4-FFF2-40B4-BE49-F238E27FC236}">
                  <a16:creationId xmlns:a16="http://schemas.microsoft.com/office/drawing/2014/main" id="{993FA447-E5DB-4F9B-852D-FE1AB74B6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9" name="Group 292">
            <a:extLst>
              <a:ext uri="{FF2B5EF4-FFF2-40B4-BE49-F238E27FC236}">
                <a16:creationId xmlns:a16="http://schemas.microsoft.com/office/drawing/2014/main" id="{CF8A9E85-3521-4866-9A86-15ADB8631B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19526" y="4003006"/>
            <a:ext cx="222250" cy="858838"/>
            <a:chOff x="384" y="816"/>
            <a:chExt cx="140" cy="541"/>
          </a:xfrm>
        </p:grpSpPr>
        <p:sp>
          <p:nvSpPr>
            <p:cNvPr id="120" name="Line 293">
              <a:extLst>
                <a:ext uri="{FF2B5EF4-FFF2-40B4-BE49-F238E27FC236}">
                  <a16:creationId xmlns:a16="http://schemas.microsoft.com/office/drawing/2014/main" id="{F8D074D0-3C1A-4CAC-9D95-A58B83874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294">
              <a:extLst>
                <a:ext uri="{FF2B5EF4-FFF2-40B4-BE49-F238E27FC236}">
                  <a16:creationId xmlns:a16="http://schemas.microsoft.com/office/drawing/2014/main" id="{A74A7F2B-62A2-49D0-BBDE-FF9322399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95">
              <a:extLst>
                <a:ext uri="{FF2B5EF4-FFF2-40B4-BE49-F238E27FC236}">
                  <a16:creationId xmlns:a16="http://schemas.microsoft.com/office/drawing/2014/main" id="{3E5EACDD-65C5-4698-BBF9-07D0BB6AFC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81E483A-F3B4-447C-800A-BF68B3607972}"/>
              </a:ext>
            </a:extLst>
          </p:cNvPr>
          <p:cNvCxnSpPr>
            <a:cxnSpLocks/>
          </p:cNvCxnSpPr>
          <p:nvPr/>
        </p:nvCxnSpPr>
        <p:spPr>
          <a:xfrm flipH="1">
            <a:off x="1807649" y="8383650"/>
            <a:ext cx="4005972" cy="58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7A2334-8636-4EB0-9BCA-4C6EB4CBB470}"/>
              </a:ext>
            </a:extLst>
          </p:cNvPr>
          <p:cNvCxnSpPr>
            <a:cxnSpLocks/>
          </p:cNvCxnSpPr>
          <p:nvPr/>
        </p:nvCxnSpPr>
        <p:spPr>
          <a:xfrm flipH="1">
            <a:off x="2697027" y="6928916"/>
            <a:ext cx="1" cy="4960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Rectangle 10">
            <a:extLst>
              <a:ext uri="{FF2B5EF4-FFF2-40B4-BE49-F238E27FC236}">
                <a16:creationId xmlns:a16="http://schemas.microsoft.com/office/drawing/2014/main" id="{BEC0F88A-8C95-4922-AE41-118F4E5A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81600"/>
            <a:ext cx="916164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6" name="Freeform 55">
            <a:extLst>
              <a:ext uri="{FF2B5EF4-FFF2-40B4-BE49-F238E27FC236}">
                <a16:creationId xmlns:a16="http://schemas.microsoft.com/office/drawing/2014/main" id="{E42641E6-2399-467B-9760-ECF8C55B4438}"/>
              </a:ext>
            </a:extLst>
          </p:cNvPr>
          <p:cNvSpPr>
            <a:spLocks/>
          </p:cNvSpPr>
          <p:nvPr/>
        </p:nvSpPr>
        <p:spPr bwMode="auto">
          <a:xfrm flipH="1">
            <a:off x="2697027" y="5078681"/>
            <a:ext cx="93327" cy="186928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0">
            <a:extLst>
              <a:ext uri="{FF2B5EF4-FFF2-40B4-BE49-F238E27FC236}">
                <a16:creationId xmlns:a16="http://schemas.microsoft.com/office/drawing/2014/main" id="{690402AC-66E5-4C1D-8AF7-173209C44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412" y="6293916"/>
            <a:ext cx="1702725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37" name="Group 288">
            <a:extLst>
              <a:ext uri="{FF2B5EF4-FFF2-40B4-BE49-F238E27FC236}">
                <a16:creationId xmlns:a16="http://schemas.microsoft.com/office/drawing/2014/main" id="{D244A062-7D28-460B-9E49-728C133ECE3E}"/>
              </a:ext>
            </a:extLst>
          </p:cNvPr>
          <p:cNvGrpSpPr>
            <a:grpSpLocks/>
          </p:cNvGrpSpPr>
          <p:nvPr/>
        </p:nvGrpSpPr>
        <p:grpSpPr bwMode="auto">
          <a:xfrm>
            <a:off x="6287766" y="6457159"/>
            <a:ext cx="222250" cy="858838"/>
            <a:chOff x="384" y="816"/>
            <a:chExt cx="140" cy="541"/>
          </a:xfrm>
        </p:grpSpPr>
        <p:sp>
          <p:nvSpPr>
            <p:cNvPr id="138" name="Line 289">
              <a:extLst>
                <a:ext uri="{FF2B5EF4-FFF2-40B4-BE49-F238E27FC236}">
                  <a16:creationId xmlns:a16="http://schemas.microsoft.com/office/drawing/2014/main" id="{3F1F6EF3-289D-43EA-A91F-3A57AE4D3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90">
              <a:extLst>
                <a:ext uri="{FF2B5EF4-FFF2-40B4-BE49-F238E27FC236}">
                  <a16:creationId xmlns:a16="http://schemas.microsoft.com/office/drawing/2014/main" id="{42DB4547-4098-4E7D-99BB-158DC8AB3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291">
              <a:extLst>
                <a:ext uri="{FF2B5EF4-FFF2-40B4-BE49-F238E27FC236}">
                  <a16:creationId xmlns:a16="http://schemas.microsoft.com/office/drawing/2014/main" id="{9C7D38E4-FDB4-4DCF-B15A-7DAFE047CC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288">
            <a:extLst>
              <a:ext uri="{FF2B5EF4-FFF2-40B4-BE49-F238E27FC236}">
                <a16:creationId xmlns:a16="http://schemas.microsoft.com/office/drawing/2014/main" id="{085806FD-A473-4C14-A32D-B2989D7154E2}"/>
              </a:ext>
            </a:extLst>
          </p:cNvPr>
          <p:cNvGrpSpPr>
            <a:grpSpLocks/>
          </p:cNvGrpSpPr>
          <p:nvPr/>
        </p:nvGrpSpPr>
        <p:grpSpPr bwMode="auto">
          <a:xfrm>
            <a:off x="6003384" y="5820568"/>
            <a:ext cx="222250" cy="858838"/>
            <a:chOff x="384" y="816"/>
            <a:chExt cx="140" cy="541"/>
          </a:xfrm>
        </p:grpSpPr>
        <p:sp>
          <p:nvSpPr>
            <p:cNvPr id="149" name="Line 289">
              <a:extLst>
                <a:ext uri="{FF2B5EF4-FFF2-40B4-BE49-F238E27FC236}">
                  <a16:creationId xmlns:a16="http://schemas.microsoft.com/office/drawing/2014/main" id="{10529CF7-39C3-492E-958D-8C4731D3A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290">
              <a:extLst>
                <a:ext uri="{FF2B5EF4-FFF2-40B4-BE49-F238E27FC236}">
                  <a16:creationId xmlns:a16="http://schemas.microsoft.com/office/drawing/2014/main" id="{F16FD016-3CC5-447C-8A4E-3B576D4679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291">
              <a:extLst>
                <a:ext uri="{FF2B5EF4-FFF2-40B4-BE49-F238E27FC236}">
                  <a16:creationId xmlns:a16="http://schemas.microsoft.com/office/drawing/2014/main" id="{40E9AB7D-F03E-4A13-A0D2-0E997A2C00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" name="Rectangle 10">
            <a:extLst>
              <a:ext uri="{FF2B5EF4-FFF2-40B4-BE49-F238E27FC236}">
                <a16:creationId xmlns:a16="http://schemas.microsoft.com/office/drawing/2014/main" id="{B9D03025-7D09-4E19-8953-6D82C8479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048" y="4295313"/>
            <a:ext cx="916164" cy="1096214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062C7E2-0BAA-4BA2-871F-A8DFEDDC4566}"/>
              </a:ext>
            </a:extLst>
          </p:cNvPr>
          <p:cNvCxnSpPr>
            <a:cxnSpLocks/>
          </p:cNvCxnSpPr>
          <p:nvPr/>
        </p:nvCxnSpPr>
        <p:spPr>
          <a:xfrm>
            <a:off x="5724455" y="7510027"/>
            <a:ext cx="89166" cy="8736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2" name="Group 288">
            <a:extLst>
              <a:ext uri="{FF2B5EF4-FFF2-40B4-BE49-F238E27FC236}">
                <a16:creationId xmlns:a16="http://schemas.microsoft.com/office/drawing/2014/main" id="{932EE5DA-3119-4D70-9410-2B525EC7D0EE}"/>
              </a:ext>
            </a:extLst>
          </p:cNvPr>
          <p:cNvGrpSpPr>
            <a:grpSpLocks/>
          </p:cNvGrpSpPr>
          <p:nvPr/>
        </p:nvGrpSpPr>
        <p:grpSpPr bwMode="auto">
          <a:xfrm>
            <a:off x="5100138" y="3717463"/>
            <a:ext cx="222250" cy="858838"/>
            <a:chOff x="384" y="816"/>
            <a:chExt cx="140" cy="541"/>
          </a:xfrm>
        </p:grpSpPr>
        <p:sp>
          <p:nvSpPr>
            <p:cNvPr id="183" name="Line 289">
              <a:extLst>
                <a:ext uri="{FF2B5EF4-FFF2-40B4-BE49-F238E27FC236}">
                  <a16:creationId xmlns:a16="http://schemas.microsoft.com/office/drawing/2014/main" id="{1B5BA7C0-D3CA-45D7-B3B5-6EF7C8C1A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90">
              <a:extLst>
                <a:ext uri="{FF2B5EF4-FFF2-40B4-BE49-F238E27FC236}">
                  <a16:creationId xmlns:a16="http://schemas.microsoft.com/office/drawing/2014/main" id="{3624AE2C-3AD0-424D-B3B4-DA9B3E137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291">
              <a:extLst>
                <a:ext uri="{FF2B5EF4-FFF2-40B4-BE49-F238E27FC236}">
                  <a16:creationId xmlns:a16="http://schemas.microsoft.com/office/drawing/2014/main" id="{713B1578-2B2B-4BA4-82D1-1FA0671CA8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E24AC80-48B7-4C15-954B-1EBE34CFC46E}"/>
              </a:ext>
            </a:extLst>
          </p:cNvPr>
          <p:cNvCxnSpPr>
            <a:cxnSpLocks/>
          </p:cNvCxnSpPr>
          <p:nvPr/>
        </p:nvCxnSpPr>
        <p:spPr>
          <a:xfrm flipH="1">
            <a:off x="2801467" y="5391527"/>
            <a:ext cx="148029" cy="7442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6D21B0A-4150-45B1-B821-F42B06B7C07D}"/>
              </a:ext>
            </a:extLst>
          </p:cNvPr>
          <p:cNvCxnSpPr>
            <a:cxnSpLocks/>
          </p:cNvCxnSpPr>
          <p:nvPr/>
        </p:nvCxnSpPr>
        <p:spPr>
          <a:xfrm>
            <a:off x="4042764" y="5391527"/>
            <a:ext cx="167303" cy="10307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CEFCEBC-166B-42A8-9CC8-8D13F3020E53}"/>
              </a:ext>
            </a:extLst>
          </p:cNvPr>
          <p:cNvCxnSpPr>
            <a:cxnSpLocks/>
          </p:cNvCxnSpPr>
          <p:nvPr/>
        </p:nvCxnSpPr>
        <p:spPr>
          <a:xfrm>
            <a:off x="2943347" y="5382101"/>
            <a:ext cx="1104974" cy="9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292">
            <a:extLst>
              <a:ext uri="{FF2B5EF4-FFF2-40B4-BE49-F238E27FC236}">
                <a16:creationId xmlns:a16="http://schemas.microsoft.com/office/drawing/2014/main" id="{4BB3F404-2508-41B6-8AA4-F8368A8F3BB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60368" y="7124971"/>
            <a:ext cx="222250" cy="858838"/>
            <a:chOff x="384" y="816"/>
            <a:chExt cx="140" cy="541"/>
          </a:xfrm>
        </p:grpSpPr>
        <p:sp>
          <p:nvSpPr>
            <p:cNvPr id="108" name="Line 293">
              <a:extLst>
                <a:ext uri="{FF2B5EF4-FFF2-40B4-BE49-F238E27FC236}">
                  <a16:creationId xmlns:a16="http://schemas.microsoft.com/office/drawing/2014/main" id="{F973B561-4246-42A5-9C63-AD43893FA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94">
              <a:extLst>
                <a:ext uri="{FF2B5EF4-FFF2-40B4-BE49-F238E27FC236}">
                  <a16:creationId xmlns:a16="http://schemas.microsoft.com/office/drawing/2014/main" id="{41D90C65-D7DC-42A1-8A37-203E388B9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95">
              <a:extLst>
                <a:ext uri="{FF2B5EF4-FFF2-40B4-BE49-F238E27FC236}">
                  <a16:creationId xmlns:a16="http://schemas.microsoft.com/office/drawing/2014/main" id="{18BE359B-C4E2-4B48-A42A-DE565A9DC2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92">
            <a:extLst>
              <a:ext uri="{FF2B5EF4-FFF2-40B4-BE49-F238E27FC236}">
                <a16:creationId xmlns:a16="http://schemas.microsoft.com/office/drawing/2014/main" id="{AA6ED06C-2E49-489F-89D5-AF210AA3FA5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92144" y="6928916"/>
            <a:ext cx="222250" cy="858838"/>
            <a:chOff x="384" y="816"/>
            <a:chExt cx="140" cy="541"/>
          </a:xfrm>
        </p:grpSpPr>
        <p:sp>
          <p:nvSpPr>
            <p:cNvPr id="113" name="Line 293">
              <a:extLst>
                <a:ext uri="{FF2B5EF4-FFF2-40B4-BE49-F238E27FC236}">
                  <a16:creationId xmlns:a16="http://schemas.microsoft.com/office/drawing/2014/main" id="{110249EF-A78C-4364-96DD-7E7145CB4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294">
              <a:extLst>
                <a:ext uri="{FF2B5EF4-FFF2-40B4-BE49-F238E27FC236}">
                  <a16:creationId xmlns:a16="http://schemas.microsoft.com/office/drawing/2014/main" id="{FAD09101-F18D-4AA7-82FB-B0C51D983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95">
              <a:extLst>
                <a:ext uri="{FF2B5EF4-FFF2-40B4-BE49-F238E27FC236}">
                  <a16:creationId xmlns:a16="http://schemas.microsoft.com/office/drawing/2014/main" id="{02E93919-A838-4CDD-B838-C604743CBA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" name="Freeform 291">
            <a:extLst>
              <a:ext uri="{FF2B5EF4-FFF2-40B4-BE49-F238E27FC236}">
                <a16:creationId xmlns:a16="http://schemas.microsoft.com/office/drawing/2014/main" id="{CB312A6D-6636-4AA7-B4A7-7CAA940D6370}"/>
              </a:ext>
            </a:extLst>
          </p:cNvPr>
          <p:cNvSpPr>
            <a:spLocks/>
          </p:cNvSpPr>
          <p:nvPr/>
        </p:nvSpPr>
        <p:spPr bwMode="auto">
          <a:xfrm flipH="1">
            <a:off x="6286250" y="6687880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9" name="Group 29">
            <a:extLst>
              <a:ext uri="{FF2B5EF4-FFF2-40B4-BE49-F238E27FC236}">
                <a16:creationId xmlns:a16="http://schemas.microsoft.com/office/drawing/2014/main" id="{099C6014-80AB-402A-9899-3DF42E8A2956}"/>
              </a:ext>
            </a:extLst>
          </p:cNvPr>
          <p:cNvGrpSpPr>
            <a:grpSpLocks/>
          </p:cNvGrpSpPr>
          <p:nvPr/>
        </p:nvGrpSpPr>
        <p:grpSpPr bwMode="auto">
          <a:xfrm>
            <a:off x="2371210" y="3761354"/>
            <a:ext cx="287338" cy="790575"/>
            <a:chOff x="528" y="240"/>
            <a:chExt cx="181" cy="498"/>
          </a:xfrm>
        </p:grpSpPr>
        <p:sp>
          <p:nvSpPr>
            <p:cNvPr id="210" name="Line 30">
              <a:extLst>
                <a:ext uri="{FF2B5EF4-FFF2-40B4-BE49-F238E27FC236}">
                  <a16:creationId xmlns:a16="http://schemas.microsoft.com/office/drawing/2014/main" id="{768AE8F8-C7F2-482F-93CC-EAE97B566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31">
              <a:extLst>
                <a:ext uri="{FF2B5EF4-FFF2-40B4-BE49-F238E27FC236}">
                  <a16:creationId xmlns:a16="http://schemas.microsoft.com/office/drawing/2014/main" id="{61A1D49A-28AD-4FF4-8A35-B7624CB4E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32">
              <a:extLst>
                <a:ext uri="{FF2B5EF4-FFF2-40B4-BE49-F238E27FC236}">
                  <a16:creationId xmlns:a16="http://schemas.microsoft.com/office/drawing/2014/main" id="{AC0EC983-BCB3-42D1-9DAA-8EBAD221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58168DB-AEE6-400F-BB48-3CB75D57054C}"/>
              </a:ext>
            </a:extLst>
          </p:cNvPr>
          <p:cNvGrpSpPr/>
          <p:nvPr/>
        </p:nvGrpSpPr>
        <p:grpSpPr>
          <a:xfrm>
            <a:off x="3418938" y="5079126"/>
            <a:ext cx="145559" cy="291831"/>
            <a:chOff x="-2209800" y="5901249"/>
            <a:chExt cx="145559" cy="291831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725895A-2896-4E62-BAB5-CA27808A0E01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5DB4ADEF-AA88-4D83-ABE8-E09A3CA63C01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98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161</cp:revision>
  <dcterms:created xsi:type="dcterms:W3CDTF">2002-08-21T12:11:08Z</dcterms:created>
  <dcterms:modified xsi:type="dcterms:W3CDTF">2017-07-21T04:38:30Z</dcterms:modified>
  <cp:category>Shooting</cp:category>
</cp:coreProperties>
</file>