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C20F50F-D509-40F1-83FF-C5942FC50F0A}"/>
    <pc:docChg chg="undo modSld">
      <pc:chgData name="Matt Carlson" userId="0e792f37f00095d9" providerId="LiveId" clId="{0C20F50F-D509-40F1-83FF-C5942FC50F0A}" dt="2018-03-25T05:43:44.845" v="24" actId="20577"/>
      <pc:docMkLst>
        <pc:docMk/>
      </pc:docMkLst>
      <pc:sldChg chg="modSp">
        <pc:chgData name="Matt Carlson" userId="0e792f37f00095d9" providerId="LiveId" clId="{0C20F50F-D509-40F1-83FF-C5942FC50F0A}" dt="2018-03-25T05:43:44.845" v="24" actId="20577"/>
        <pc:sldMkLst>
          <pc:docMk/>
          <pc:sldMk cId="0" sldId="274"/>
        </pc:sldMkLst>
        <pc:graphicFrameChg chg="mod modGraphic">
          <ac:chgData name="Matt Carlson" userId="0e792f37f00095d9" providerId="LiveId" clId="{0C20F50F-D509-40F1-83FF-C5942FC50F0A}" dt="2018-03-25T05:43:44.845" v="2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3/24/2018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37721"/>
              </p:ext>
            </p:extLst>
          </p:nvPr>
        </p:nvGraphicFramePr>
        <p:xfrm>
          <a:off x="177800" y="165100"/>
          <a:ext cx="6997700" cy="282699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31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What’s Behind Door Number 1 - Deux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Original 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Cory Bibby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Adapted for USPSA by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Matt Carlson then modified by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Door must be opened with hands </a:t>
                      </a:r>
                      <a:r>
                        <a:rPr kumimoji="0" 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057" y="5173738"/>
            <a:ext cx="598808" cy="1076523"/>
          </a:xfrm>
          <a:prstGeom prst="rect">
            <a:avLst/>
          </a:prstGeom>
        </p:spPr>
      </p:pic>
      <p:sp>
        <p:nvSpPr>
          <p:cNvPr id="189" name="Rectangle 22"/>
          <p:cNvSpPr>
            <a:spLocks noChangeArrowheads="1"/>
          </p:cNvSpPr>
          <p:nvPr/>
        </p:nvSpPr>
        <p:spPr bwMode="auto">
          <a:xfrm>
            <a:off x="1839732" y="5173738"/>
            <a:ext cx="1307324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90" name="Rectangle 22"/>
          <p:cNvSpPr>
            <a:spLocks noChangeArrowheads="1"/>
          </p:cNvSpPr>
          <p:nvPr/>
        </p:nvSpPr>
        <p:spPr bwMode="auto">
          <a:xfrm>
            <a:off x="3733800" y="5181600"/>
            <a:ext cx="827840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cxnSp>
        <p:nvCxnSpPr>
          <p:cNvPr id="198" name="Straight Connector 197"/>
          <p:cNvCxnSpPr>
            <a:cxnSpLocks/>
          </p:cNvCxnSpPr>
          <p:nvPr/>
        </p:nvCxnSpPr>
        <p:spPr>
          <a:xfrm>
            <a:off x="4575929" y="6259175"/>
            <a:ext cx="86275" cy="183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400"/>
          <p:cNvGrpSpPr>
            <a:grpSpLocks/>
          </p:cNvGrpSpPr>
          <p:nvPr/>
        </p:nvGrpSpPr>
        <p:grpSpPr bwMode="auto">
          <a:xfrm>
            <a:off x="5225911" y="5496193"/>
            <a:ext cx="227013" cy="858838"/>
            <a:chOff x="2064" y="1440"/>
            <a:chExt cx="143" cy="541"/>
          </a:xfrm>
        </p:grpSpPr>
        <p:sp>
          <p:nvSpPr>
            <p:cNvPr id="207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8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9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210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18" name="Group 292"/>
          <p:cNvGrpSpPr>
            <a:grpSpLocks/>
          </p:cNvGrpSpPr>
          <p:nvPr/>
        </p:nvGrpSpPr>
        <p:grpSpPr bwMode="auto">
          <a:xfrm flipH="1">
            <a:off x="1207089" y="4965743"/>
            <a:ext cx="222250" cy="858838"/>
            <a:chOff x="384" y="816"/>
            <a:chExt cx="140" cy="541"/>
          </a:xfrm>
        </p:grpSpPr>
        <p:sp>
          <p:nvSpPr>
            <p:cNvPr id="2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222" name="Straight Connector 221"/>
          <p:cNvCxnSpPr>
            <a:cxnSpLocks/>
          </p:cNvCxnSpPr>
          <p:nvPr/>
        </p:nvCxnSpPr>
        <p:spPr>
          <a:xfrm>
            <a:off x="1857475" y="6230048"/>
            <a:ext cx="696707" cy="17123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3846977" y="4029298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1" name="Group 380"/>
          <p:cNvGrpSpPr>
            <a:grpSpLocks/>
          </p:cNvGrpSpPr>
          <p:nvPr/>
        </p:nvGrpSpPr>
        <p:grpSpPr bwMode="auto">
          <a:xfrm>
            <a:off x="1934803" y="4302662"/>
            <a:ext cx="228600" cy="862013"/>
            <a:chOff x="1680" y="768"/>
            <a:chExt cx="144" cy="543"/>
          </a:xfrm>
        </p:grpSpPr>
        <p:sp>
          <p:nvSpPr>
            <p:cNvPr id="23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38" name="Group 387"/>
          <p:cNvGrpSpPr>
            <a:grpSpLocks/>
          </p:cNvGrpSpPr>
          <p:nvPr/>
        </p:nvGrpSpPr>
        <p:grpSpPr bwMode="auto">
          <a:xfrm flipH="1">
            <a:off x="4136863" y="4392655"/>
            <a:ext cx="228600" cy="862013"/>
            <a:chOff x="1680" y="768"/>
            <a:chExt cx="144" cy="543"/>
          </a:xfrm>
        </p:grpSpPr>
        <p:sp>
          <p:nvSpPr>
            <p:cNvPr id="239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0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41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42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45" name="Group 44"/>
          <p:cNvGrpSpPr>
            <a:grpSpLocks/>
          </p:cNvGrpSpPr>
          <p:nvPr/>
        </p:nvGrpSpPr>
        <p:grpSpPr bwMode="auto">
          <a:xfrm>
            <a:off x="2740578" y="3887331"/>
            <a:ext cx="287338" cy="787400"/>
            <a:chOff x="1756" y="2113"/>
            <a:chExt cx="181" cy="499"/>
          </a:xfrm>
        </p:grpSpPr>
        <p:sp>
          <p:nvSpPr>
            <p:cNvPr id="24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4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5" name="Group 13"/>
          <p:cNvGrpSpPr>
            <a:grpSpLocks/>
          </p:cNvGrpSpPr>
          <p:nvPr/>
        </p:nvGrpSpPr>
        <p:grpSpPr bwMode="auto">
          <a:xfrm>
            <a:off x="5159610" y="5490272"/>
            <a:ext cx="393700" cy="1271588"/>
            <a:chOff x="2496" y="4380"/>
            <a:chExt cx="236" cy="690"/>
          </a:xfrm>
        </p:grpSpPr>
        <p:sp>
          <p:nvSpPr>
            <p:cNvPr id="25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25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212" name="Group 412"/>
          <p:cNvGrpSpPr>
            <a:grpSpLocks/>
          </p:cNvGrpSpPr>
          <p:nvPr/>
        </p:nvGrpSpPr>
        <p:grpSpPr bwMode="auto">
          <a:xfrm>
            <a:off x="5868801" y="6589616"/>
            <a:ext cx="223838" cy="858838"/>
            <a:chOff x="1872" y="1440"/>
            <a:chExt cx="141" cy="541"/>
          </a:xfrm>
        </p:grpSpPr>
        <p:sp>
          <p:nvSpPr>
            <p:cNvPr id="213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5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216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8" name="Group 29"/>
          <p:cNvGrpSpPr>
            <a:grpSpLocks/>
          </p:cNvGrpSpPr>
          <p:nvPr/>
        </p:nvGrpSpPr>
        <p:grpSpPr bwMode="auto">
          <a:xfrm>
            <a:off x="3108879" y="3883373"/>
            <a:ext cx="287338" cy="790575"/>
            <a:chOff x="528" y="240"/>
            <a:chExt cx="181" cy="498"/>
          </a:xfrm>
        </p:grpSpPr>
        <p:sp>
          <p:nvSpPr>
            <p:cNvPr id="25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66" name="Freeform 36"/>
          <p:cNvSpPr>
            <a:spLocks/>
          </p:cNvSpPr>
          <p:nvPr/>
        </p:nvSpPr>
        <p:spPr bwMode="auto">
          <a:xfrm>
            <a:off x="2944572" y="388627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9" name="Group 387"/>
          <p:cNvGrpSpPr>
            <a:grpSpLocks/>
          </p:cNvGrpSpPr>
          <p:nvPr/>
        </p:nvGrpSpPr>
        <p:grpSpPr bwMode="auto">
          <a:xfrm flipH="1">
            <a:off x="5514175" y="5901006"/>
            <a:ext cx="228600" cy="862013"/>
            <a:chOff x="1680" y="768"/>
            <a:chExt cx="144" cy="543"/>
          </a:xfrm>
        </p:grpSpPr>
        <p:sp>
          <p:nvSpPr>
            <p:cNvPr id="200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1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2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3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2" name="Group 13"/>
          <p:cNvGrpSpPr>
            <a:grpSpLocks/>
          </p:cNvGrpSpPr>
          <p:nvPr/>
        </p:nvGrpSpPr>
        <p:grpSpPr bwMode="auto">
          <a:xfrm>
            <a:off x="5475149" y="6069521"/>
            <a:ext cx="393700" cy="1271588"/>
            <a:chOff x="2496" y="4380"/>
            <a:chExt cx="236" cy="690"/>
          </a:xfrm>
        </p:grpSpPr>
        <p:sp>
          <p:nvSpPr>
            <p:cNvPr id="25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25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275" name="Group 194"/>
          <p:cNvGrpSpPr>
            <a:grpSpLocks/>
          </p:cNvGrpSpPr>
          <p:nvPr/>
        </p:nvGrpSpPr>
        <p:grpSpPr bwMode="auto">
          <a:xfrm>
            <a:off x="1121362" y="5807380"/>
            <a:ext cx="198438" cy="984250"/>
            <a:chOff x="1799" y="2184"/>
            <a:chExt cx="125" cy="620"/>
          </a:xfrm>
        </p:grpSpPr>
        <p:grpSp>
          <p:nvGrpSpPr>
            <p:cNvPr id="27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7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7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83" name="Group 194"/>
          <p:cNvGrpSpPr>
            <a:grpSpLocks/>
          </p:cNvGrpSpPr>
          <p:nvPr/>
        </p:nvGrpSpPr>
        <p:grpSpPr bwMode="auto">
          <a:xfrm>
            <a:off x="1338584" y="5481263"/>
            <a:ext cx="198438" cy="984250"/>
            <a:chOff x="1799" y="2184"/>
            <a:chExt cx="125" cy="620"/>
          </a:xfrm>
        </p:grpSpPr>
        <p:grpSp>
          <p:nvGrpSpPr>
            <p:cNvPr id="28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8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8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95" name="Group 403"/>
          <p:cNvGrpSpPr>
            <a:grpSpLocks/>
          </p:cNvGrpSpPr>
          <p:nvPr/>
        </p:nvGrpSpPr>
        <p:grpSpPr bwMode="auto">
          <a:xfrm>
            <a:off x="5858483" y="6836732"/>
            <a:ext cx="227013" cy="581025"/>
            <a:chOff x="2064" y="1440"/>
            <a:chExt cx="143" cy="366"/>
          </a:xfrm>
        </p:grpSpPr>
        <p:sp>
          <p:nvSpPr>
            <p:cNvPr id="296" name="Freeform 404"/>
            <p:cNvSpPr>
              <a:spLocks/>
            </p:cNvSpPr>
            <p:nvPr/>
          </p:nvSpPr>
          <p:spPr bwMode="auto">
            <a:xfrm flipH="1">
              <a:off x="2067" y="1440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405"/>
            <p:cNvSpPr>
              <a:spLocks/>
            </p:cNvSpPr>
            <p:nvPr/>
          </p:nvSpPr>
          <p:spPr bwMode="auto">
            <a:xfrm>
              <a:off x="2064" y="1524"/>
              <a:ext cx="108" cy="282"/>
            </a:xfrm>
            <a:custGeom>
              <a:avLst/>
              <a:gdLst>
                <a:gd name="T0" fmla="*/ 108 w 108"/>
                <a:gd name="T1" fmla="*/ 282 h 282"/>
                <a:gd name="T2" fmla="*/ 21 w 108"/>
                <a:gd name="T3" fmla="*/ 248 h 282"/>
                <a:gd name="T4" fmla="*/ 0 w 108"/>
                <a:gd name="T5" fmla="*/ 186 h 282"/>
                <a:gd name="T6" fmla="*/ 2 w 108"/>
                <a:gd name="T7" fmla="*/ 0 h 282"/>
                <a:gd name="T8" fmla="*/ 108 w 108"/>
                <a:gd name="T9" fmla="*/ 282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282"/>
                <a:gd name="T17" fmla="*/ 108 w 108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282">
                  <a:moveTo>
                    <a:pt x="108" y="282"/>
                  </a:moveTo>
                  <a:lnTo>
                    <a:pt x="21" y="248"/>
                  </a:lnTo>
                  <a:lnTo>
                    <a:pt x="0" y="186"/>
                  </a:lnTo>
                  <a:lnTo>
                    <a:pt x="2" y="0"/>
                  </a:lnTo>
                  <a:lnTo>
                    <a:pt x="108" y="28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E05AE8-B80F-4499-904F-B55F900995AC}"/>
              </a:ext>
            </a:extLst>
          </p:cNvPr>
          <p:cNvCxnSpPr>
            <a:cxnSpLocks/>
          </p:cNvCxnSpPr>
          <p:nvPr/>
        </p:nvCxnSpPr>
        <p:spPr>
          <a:xfrm>
            <a:off x="2554182" y="7942375"/>
            <a:ext cx="2108023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11A2AE-36C9-4957-9D64-F3F8FFB6F984}"/>
              </a:ext>
            </a:extLst>
          </p:cNvPr>
          <p:cNvSpPr/>
          <p:nvPr/>
        </p:nvSpPr>
        <p:spPr>
          <a:xfrm flipV="1">
            <a:off x="2789359" y="7849298"/>
            <a:ext cx="1392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0D7C34-18F8-4929-B383-9D73079F4371}"/>
              </a:ext>
            </a:extLst>
          </p:cNvPr>
          <p:cNvSpPr/>
          <p:nvPr/>
        </p:nvSpPr>
        <p:spPr>
          <a:xfrm>
            <a:off x="2939016" y="6172200"/>
            <a:ext cx="107476" cy="1225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113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177</cp:revision>
  <dcterms:created xsi:type="dcterms:W3CDTF">2002-08-21T12:11:08Z</dcterms:created>
  <dcterms:modified xsi:type="dcterms:W3CDTF">2018-03-25T05:44:31Z</dcterms:modified>
  <cp:category>Shooting</cp:category>
</cp:coreProperties>
</file>