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94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850855BE-7B7A-4D7F-BE60-D90500FBC0CC}"/>
    <pc:docChg chg="undo modSld">
      <pc:chgData name="Matt Carlson" userId="0e792f37f00095d9" providerId="LiveId" clId="{850855BE-7B7A-4D7F-BE60-D90500FBC0CC}" dt="2018-03-25T05:43:06.089" v="18" actId="20577"/>
      <pc:docMkLst>
        <pc:docMk/>
      </pc:docMkLst>
      <pc:sldChg chg="modSp">
        <pc:chgData name="Matt Carlson" userId="0e792f37f00095d9" providerId="LiveId" clId="{850855BE-7B7A-4D7F-BE60-D90500FBC0CC}" dt="2018-03-25T05:43:06.089" v="18" actId="20577"/>
        <pc:sldMkLst>
          <pc:docMk/>
          <pc:sldMk cId="0" sldId="274"/>
        </pc:sldMkLst>
        <pc:graphicFrameChg chg="modGraphic">
          <ac:chgData name="Matt Carlson" userId="0e792f37f00095d9" providerId="LiveId" clId="{850855BE-7B7A-4D7F-BE60-D90500FBC0CC}" dt="2018-03-25T05:43:06.089" v="18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8a60d035-4122-4fb1-8430-adbb278fd58a" providerId="ADAL" clId="{78295516-C0BA-415A-ADA8-2F7EA6890053}"/>
    <pc:docChg chg="delSld modSld">
      <pc:chgData name="Matt Carlson" userId="8a60d035-4122-4fb1-8430-adbb278fd58a" providerId="ADAL" clId="{78295516-C0BA-415A-ADA8-2F7EA6890053}" dt="2018-03-23T23:34:35.039" v="9" actId="20577"/>
      <pc:docMkLst>
        <pc:docMk/>
      </pc:docMkLst>
      <pc:sldChg chg="modSp">
        <pc:chgData name="Matt Carlson" userId="8a60d035-4122-4fb1-8430-adbb278fd58a" providerId="ADAL" clId="{78295516-C0BA-415A-ADA8-2F7EA6890053}" dt="2018-03-23T23:34:35.039" v="9" actId="20577"/>
        <pc:sldMkLst>
          <pc:docMk/>
          <pc:sldMk cId="0" sldId="274"/>
        </pc:sldMkLst>
        <pc:graphicFrameChg chg="modGraphic">
          <ac:chgData name="Matt Carlson" userId="8a60d035-4122-4fb1-8430-adbb278fd58a" providerId="ADAL" clId="{78295516-C0BA-415A-ADA8-2F7EA6890053}" dt="2018-03-23T23:34:35.039" v="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88">
            <a:extLst>
              <a:ext uri="{FF2B5EF4-FFF2-40B4-BE49-F238E27FC236}">
                <a16:creationId xmlns:a16="http://schemas.microsoft.com/office/drawing/2014/main" id="{F75859E7-E2E2-4838-A725-17A4A7ED415C}"/>
              </a:ext>
            </a:extLst>
          </p:cNvPr>
          <p:cNvGrpSpPr>
            <a:grpSpLocks/>
          </p:cNvGrpSpPr>
          <p:nvPr/>
        </p:nvGrpSpPr>
        <p:grpSpPr bwMode="auto">
          <a:xfrm>
            <a:off x="4590894" y="4481994"/>
            <a:ext cx="222250" cy="858838"/>
            <a:chOff x="384" y="816"/>
            <a:chExt cx="140" cy="541"/>
          </a:xfrm>
        </p:grpSpPr>
        <p:sp>
          <p:nvSpPr>
            <p:cNvPr id="219" name="Line 289">
              <a:extLst>
                <a:ext uri="{FF2B5EF4-FFF2-40B4-BE49-F238E27FC236}">
                  <a16:creationId xmlns:a16="http://schemas.microsoft.com/office/drawing/2014/main" id="{BC239BAD-C2B1-4C36-9676-BBEFB0AA6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90">
              <a:extLst>
                <a:ext uri="{FF2B5EF4-FFF2-40B4-BE49-F238E27FC236}">
                  <a16:creationId xmlns:a16="http://schemas.microsoft.com/office/drawing/2014/main" id="{7698B08E-021F-410D-AA64-8D6E8C50C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291">
              <a:extLst>
                <a:ext uri="{FF2B5EF4-FFF2-40B4-BE49-F238E27FC236}">
                  <a16:creationId xmlns:a16="http://schemas.microsoft.com/office/drawing/2014/main" id="{067FD432-C028-4CD7-9644-3E726AD2DD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5" name="Freeform 55">
            <a:extLst>
              <a:ext uri="{FF2B5EF4-FFF2-40B4-BE49-F238E27FC236}">
                <a16:creationId xmlns:a16="http://schemas.microsoft.com/office/drawing/2014/main" id="{9F41963F-DAEB-4329-8F6C-32C3FB57A14C}"/>
              </a:ext>
            </a:extLst>
          </p:cNvPr>
          <p:cNvSpPr>
            <a:spLocks/>
          </p:cNvSpPr>
          <p:nvPr/>
        </p:nvSpPr>
        <p:spPr bwMode="auto">
          <a:xfrm flipH="1">
            <a:off x="3764501" y="4523111"/>
            <a:ext cx="1065152" cy="126988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" name="Group 288">
            <a:extLst>
              <a:ext uri="{FF2B5EF4-FFF2-40B4-BE49-F238E27FC236}">
                <a16:creationId xmlns:a16="http://schemas.microsoft.com/office/drawing/2014/main" id="{DAC2FE54-4D23-4961-8CE3-F90F900F0ADF}"/>
              </a:ext>
            </a:extLst>
          </p:cNvPr>
          <p:cNvGrpSpPr>
            <a:grpSpLocks/>
          </p:cNvGrpSpPr>
          <p:nvPr/>
        </p:nvGrpSpPr>
        <p:grpSpPr bwMode="auto">
          <a:xfrm>
            <a:off x="6086633" y="5948755"/>
            <a:ext cx="222250" cy="858838"/>
            <a:chOff x="384" y="816"/>
            <a:chExt cx="140" cy="541"/>
          </a:xfrm>
        </p:grpSpPr>
        <p:sp>
          <p:nvSpPr>
            <p:cNvPr id="207" name="Line 289">
              <a:extLst>
                <a:ext uri="{FF2B5EF4-FFF2-40B4-BE49-F238E27FC236}">
                  <a16:creationId xmlns:a16="http://schemas.microsoft.com/office/drawing/2014/main" id="{FBC73526-A405-4553-9FBE-AD083317A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290">
              <a:extLst>
                <a:ext uri="{FF2B5EF4-FFF2-40B4-BE49-F238E27FC236}">
                  <a16:creationId xmlns:a16="http://schemas.microsoft.com/office/drawing/2014/main" id="{2C276FD6-FB33-43CA-923C-BA0C2A7C1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291">
              <a:extLst>
                <a:ext uri="{FF2B5EF4-FFF2-40B4-BE49-F238E27FC236}">
                  <a16:creationId xmlns:a16="http://schemas.microsoft.com/office/drawing/2014/main" id="{E939A077-A510-4A7A-939C-9FE6374F50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67297"/>
              </p:ext>
            </p:extLst>
          </p:nvPr>
        </p:nvGraphicFramePr>
        <p:xfrm>
          <a:off x="177800" y="165100"/>
          <a:ext cx="6997700" cy="257698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What’s Your Deal, Man?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Black Texas star plate does not need to be engaged.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11 metric, 10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2848843" y="859825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F6B94BD2-4907-402F-A7A6-112D47C9B098}"/>
              </a:ext>
            </a:extLst>
          </p:cNvPr>
          <p:cNvGrpSpPr/>
          <p:nvPr/>
        </p:nvGrpSpPr>
        <p:grpSpPr>
          <a:xfrm>
            <a:off x="4908620" y="2942527"/>
            <a:ext cx="1071809" cy="1376646"/>
            <a:chOff x="2589909" y="5331557"/>
            <a:chExt cx="1071809" cy="1376646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A9DE852-13DA-4D7E-937E-6530C757A2CE}"/>
                </a:ext>
              </a:extLst>
            </p:cNvPr>
            <p:cNvSpPr/>
            <p:nvPr/>
          </p:nvSpPr>
          <p:spPr bwMode="auto">
            <a:xfrm>
              <a:off x="2589909" y="5618422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3925D1D-6C8D-41F6-A679-32D93D8B4C02}"/>
                </a:ext>
              </a:extLst>
            </p:cNvPr>
            <p:cNvCxnSpPr>
              <a:cxnSpLocks/>
            </p:cNvCxnSpPr>
            <p:nvPr/>
          </p:nvCxnSpPr>
          <p:spPr>
            <a:xfrm>
              <a:off x="2805802" y="5792563"/>
              <a:ext cx="334309" cy="1510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C0C14B8-0629-4002-BF44-3D694C4BB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5626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BFDAD32-5DCA-4505-B85A-FDDD47754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3028" y="5773320"/>
              <a:ext cx="320568" cy="1670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EDDAA10-D78B-40DA-A15E-AAD3DFE92D14}"/>
                </a:ext>
              </a:extLst>
            </p:cNvPr>
            <p:cNvCxnSpPr>
              <a:cxnSpLocks/>
            </p:cNvCxnSpPr>
            <p:nvPr/>
          </p:nvCxnSpPr>
          <p:spPr>
            <a:xfrm>
              <a:off x="3144350" y="5939353"/>
              <a:ext cx="270233" cy="2963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B747F43-8946-402C-B664-F9AEE5408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6139" y="5957057"/>
              <a:ext cx="289023" cy="3095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487FA45-38BD-4A01-B381-7D237853C596}"/>
                </a:ext>
              </a:extLst>
            </p:cNvPr>
            <p:cNvSpPr/>
            <p:nvPr/>
          </p:nvSpPr>
          <p:spPr bwMode="auto">
            <a:xfrm>
              <a:off x="3022252" y="5331557"/>
              <a:ext cx="234496" cy="234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B6645E7-C120-4DFE-9BBC-5DDC1DF69535}"/>
                </a:ext>
              </a:extLst>
            </p:cNvPr>
            <p:cNvSpPr/>
            <p:nvPr/>
          </p:nvSpPr>
          <p:spPr bwMode="auto">
            <a:xfrm>
              <a:off x="3427222" y="559025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585E1EF-3B61-466E-A1EB-7CB7D92AC28D}"/>
                </a:ext>
              </a:extLst>
            </p:cNvPr>
            <p:cNvSpPr/>
            <p:nvPr/>
          </p:nvSpPr>
          <p:spPr bwMode="auto">
            <a:xfrm>
              <a:off x="3379539" y="620795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42CB8BD-A139-4AA7-917B-7B06F69157CC}"/>
                </a:ext>
              </a:extLst>
            </p:cNvPr>
            <p:cNvSpPr/>
            <p:nvPr/>
          </p:nvSpPr>
          <p:spPr bwMode="auto">
            <a:xfrm>
              <a:off x="2634927" y="6207128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39E2D3B-2576-4CE2-BFE5-379944D1818D}"/>
                </a:ext>
              </a:extLst>
            </p:cNvPr>
            <p:cNvSpPr/>
            <p:nvPr/>
          </p:nvSpPr>
          <p:spPr bwMode="auto">
            <a:xfrm>
              <a:off x="3097238" y="590228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CDE15C-BCFA-48E0-8B71-DCDEA2B6B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961929"/>
              <a:ext cx="0" cy="74367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196DD8A-5FA3-496A-9C7F-EFC33803F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5134" y="6708202"/>
              <a:ext cx="598462" cy="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Freeform 55">
            <a:extLst>
              <a:ext uri="{FF2B5EF4-FFF2-40B4-BE49-F238E27FC236}">
                <a16:creationId xmlns:a16="http://schemas.microsoft.com/office/drawing/2014/main" id="{79379240-AF7B-43C4-BDBF-00EC912B0AFF}"/>
              </a:ext>
            </a:extLst>
          </p:cNvPr>
          <p:cNvSpPr>
            <a:spLocks/>
          </p:cNvSpPr>
          <p:nvPr/>
        </p:nvSpPr>
        <p:spPr bwMode="auto">
          <a:xfrm>
            <a:off x="1262699" y="7305997"/>
            <a:ext cx="673102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242D4B-256E-4406-8DC2-9CAB481CB0C4}"/>
              </a:ext>
            </a:extLst>
          </p:cNvPr>
          <p:cNvGrpSpPr/>
          <p:nvPr/>
        </p:nvGrpSpPr>
        <p:grpSpPr>
          <a:xfrm>
            <a:off x="1085057" y="7491171"/>
            <a:ext cx="222250" cy="858838"/>
            <a:chOff x="569912" y="6153124"/>
            <a:chExt cx="222250" cy="858838"/>
          </a:xfrm>
        </p:grpSpPr>
        <p:grpSp>
          <p:nvGrpSpPr>
            <p:cNvPr id="114" name="Group 292">
              <a:extLst>
                <a:ext uri="{FF2B5EF4-FFF2-40B4-BE49-F238E27FC236}">
                  <a16:creationId xmlns:a16="http://schemas.microsoft.com/office/drawing/2014/main" id="{5D472445-7059-48EA-B48A-026FA54F9E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69912" y="6153124"/>
              <a:ext cx="222250" cy="858838"/>
              <a:chOff x="384" y="816"/>
              <a:chExt cx="140" cy="541"/>
            </a:xfrm>
          </p:grpSpPr>
          <p:sp>
            <p:nvSpPr>
              <p:cNvPr id="115" name="Line 293">
                <a:extLst>
                  <a:ext uri="{FF2B5EF4-FFF2-40B4-BE49-F238E27FC236}">
                    <a16:creationId xmlns:a16="http://schemas.microsoft.com/office/drawing/2014/main" id="{40732D8A-C44E-4A02-8EB4-FAD744693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294">
                <a:extLst>
                  <a:ext uri="{FF2B5EF4-FFF2-40B4-BE49-F238E27FC236}">
                    <a16:creationId xmlns:a16="http://schemas.microsoft.com/office/drawing/2014/main" id="{CA3947FD-7085-4DE2-AE49-A44F048E6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295">
                <a:extLst>
                  <a:ext uri="{FF2B5EF4-FFF2-40B4-BE49-F238E27FC236}">
                    <a16:creationId xmlns:a16="http://schemas.microsoft.com/office/drawing/2014/main" id="{9F2E19CE-29CC-48DF-B966-351EF6BB55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8" name="Freeform 295">
              <a:extLst>
                <a:ext uri="{FF2B5EF4-FFF2-40B4-BE49-F238E27FC236}">
                  <a16:creationId xmlns:a16="http://schemas.microsoft.com/office/drawing/2014/main" id="{2A7BB87E-257A-424F-9451-AE9123B5D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12" y="6373787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" name="Freeform 55">
            <a:extLst>
              <a:ext uri="{FF2B5EF4-FFF2-40B4-BE49-F238E27FC236}">
                <a16:creationId xmlns:a16="http://schemas.microsoft.com/office/drawing/2014/main" id="{404CD2B6-AB2C-496D-A954-1F9D6DB26C49}"/>
              </a:ext>
            </a:extLst>
          </p:cNvPr>
          <p:cNvSpPr>
            <a:spLocks/>
          </p:cNvSpPr>
          <p:nvPr/>
        </p:nvSpPr>
        <p:spPr bwMode="auto">
          <a:xfrm>
            <a:off x="1158717" y="5998919"/>
            <a:ext cx="667861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" name="Group 292">
            <a:extLst>
              <a:ext uri="{FF2B5EF4-FFF2-40B4-BE49-F238E27FC236}">
                <a16:creationId xmlns:a16="http://schemas.microsoft.com/office/drawing/2014/main" id="{45B8678A-6133-4943-9389-0B9E515319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0287" y="6109937"/>
            <a:ext cx="222250" cy="858838"/>
            <a:chOff x="384" y="816"/>
            <a:chExt cx="140" cy="541"/>
          </a:xfrm>
        </p:grpSpPr>
        <p:sp>
          <p:nvSpPr>
            <p:cNvPr id="127" name="Line 293">
              <a:extLst>
                <a:ext uri="{FF2B5EF4-FFF2-40B4-BE49-F238E27FC236}">
                  <a16:creationId xmlns:a16="http://schemas.microsoft.com/office/drawing/2014/main" id="{ACC915B2-6272-47C3-9561-FC0D94F37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294">
              <a:extLst>
                <a:ext uri="{FF2B5EF4-FFF2-40B4-BE49-F238E27FC236}">
                  <a16:creationId xmlns:a16="http://schemas.microsoft.com/office/drawing/2014/main" id="{2FC085D8-3E23-43D9-A6B1-2F7668D0D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95">
              <a:extLst>
                <a:ext uri="{FF2B5EF4-FFF2-40B4-BE49-F238E27FC236}">
                  <a16:creationId xmlns:a16="http://schemas.microsoft.com/office/drawing/2014/main" id="{57EBE962-0CBD-400C-ADB7-8F66421886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2C70707-A391-490A-B1E6-2FDEEE4EA0DB}"/>
              </a:ext>
            </a:extLst>
          </p:cNvPr>
          <p:cNvCxnSpPr>
            <a:cxnSpLocks/>
          </p:cNvCxnSpPr>
          <p:nvPr/>
        </p:nvCxnSpPr>
        <p:spPr>
          <a:xfrm>
            <a:off x="1558768" y="5382041"/>
            <a:ext cx="21316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D31BAD4-234D-4D58-B373-14D4BB81D28D}"/>
              </a:ext>
            </a:extLst>
          </p:cNvPr>
          <p:cNvCxnSpPr>
            <a:cxnSpLocks/>
          </p:cNvCxnSpPr>
          <p:nvPr/>
        </p:nvCxnSpPr>
        <p:spPr>
          <a:xfrm flipH="1" flipV="1">
            <a:off x="3690463" y="5382041"/>
            <a:ext cx="453390" cy="3386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26F8978-5929-415F-891E-314779970974}"/>
              </a:ext>
            </a:extLst>
          </p:cNvPr>
          <p:cNvCxnSpPr>
            <a:cxnSpLocks/>
          </p:cNvCxnSpPr>
          <p:nvPr/>
        </p:nvCxnSpPr>
        <p:spPr>
          <a:xfrm>
            <a:off x="2018349" y="8768113"/>
            <a:ext cx="21255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3DE388C-453B-46DD-BBDE-5EB84F29E84C}"/>
              </a:ext>
            </a:extLst>
          </p:cNvPr>
          <p:cNvCxnSpPr>
            <a:cxnSpLocks/>
          </p:cNvCxnSpPr>
          <p:nvPr/>
        </p:nvCxnSpPr>
        <p:spPr>
          <a:xfrm flipH="1" flipV="1">
            <a:off x="1564959" y="5382041"/>
            <a:ext cx="453390" cy="3386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Freeform 55">
            <a:extLst>
              <a:ext uri="{FF2B5EF4-FFF2-40B4-BE49-F238E27FC236}">
                <a16:creationId xmlns:a16="http://schemas.microsoft.com/office/drawing/2014/main" id="{BBAC5824-650E-406B-AB0D-2A20AE87E5BE}"/>
              </a:ext>
            </a:extLst>
          </p:cNvPr>
          <p:cNvSpPr>
            <a:spLocks/>
          </p:cNvSpPr>
          <p:nvPr/>
        </p:nvSpPr>
        <p:spPr bwMode="auto">
          <a:xfrm flipH="1">
            <a:off x="3934303" y="5792993"/>
            <a:ext cx="767716" cy="143975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7" name="Group 288">
            <a:extLst>
              <a:ext uri="{FF2B5EF4-FFF2-40B4-BE49-F238E27FC236}">
                <a16:creationId xmlns:a16="http://schemas.microsoft.com/office/drawing/2014/main" id="{15C5A708-B7F6-40FD-B9E9-4C83521FB424}"/>
              </a:ext>
            </a:extLst>
          </p:cNvPr>
          <p:cNvGrpSpPr>
            <a:grpSpLocks/>
          </p:cNvGrpSpPr>
          <p:nvPr/>
        </p:nvGrpSpPr>
        <p:grpSpPr bwMode="auto">
          <a:xfrm>
            <a:off x="6257925" y="6216306"/>
            <a:ext cx="222250" cy="858838"/>
            <a:chOff x="384" y="816"/>
            <a:chExt cx="140" cy="541"/>
          </a:xfrm>
        </p:grpSpPr>
        <p:sp>
          <p:nvSpPr>
            <p:cNvPr id="148" name="Line 289">
              <a:extLst>
                <a:ext uri="{FF2B5EF4-FFF2-40B4-BE49-F238E27FC236}">
                  <a16:creationId xmlns:a16="http://schemas.microsoft.com/office/drawing/2014/main" id="{4E5561D8-44E4-4F8D-AFB1-FDC77AD86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290">
              <a:extLst>
                <a:ext uri="{FF2B5EF4-FFF2-40B4-BE49-F238E27FC236}">
                  <a16:creationId xmlns:a16="http://schemas.microsoft.com/office/drawing/2014/main" id="{60DDC698-C242-4C9A-AA3D-FC08B3567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1">
              <a:extLst>
                <a:ext uri="{FF2B5EF4-FFF2-40B4-BE49-F238E27FC236}">
                  <a16:creationId xmlns:a16="http://schemas.microsoft.com/office/drawing/2014/main" id="{D7533B33-F308-4189-8D1B-F99E18A78D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" name="Freeform 55">
            <a:extLst>
              <a:ext uri="{FF2B5EF4-FFF2-40B4-BE49-F238E27FC236}">
                <a16:creationId xmlns:a16="http://schemas.microsoft.com/office/drawing/2014/main" id="{4968801B-A6C3-4C5B-B070-107E29352BDC}"/>
              </a:ext>
            </a:extLst>
          </p:cNvPr>
          <p:cNvSpPr>
            <a:spLocks/>
          </p:cNvSpPr>
          <p:nvPr/>
        </p:nvSpPr>
        <p:spPr bwMode="auto">
          <a:xfrm flipH="1">
            <a:off x="3342556" y="4030744"/>
            <a:ext cx="187487" cy="137207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" name="Group 29">
            <a:extLst>
              <a:ext uri="{FF2B5EF4-FFF2-40B4-BE49-F238E27FC236}">
                <a16:creationId xmlns:a16="http://schemas.microsoft.com/office/drawing/2014/main" id="{CE3B145C-C4D6-47BC-BF11-696D5D90D455}"/>
              </a:ext>
            </a:extLst>
          </p:cNvPr>
          <p:cNvGrpSpPr>
            <a:grpSpLocks/>
          </p:cNvGrpSpPr>
          <p:nvPr/>
        </p:nvGrpSpPr>
        <p:grpSpPr bwMode="auto">
          <a:xfrm>
            <a:off x="4188412" y="3288480"/>
            <a:ext cx="287338" cy="790575"/>
            <a:chOff x="528" y="240"/>
            <a:chExt cx="181" cy="498"/>
          </a:xfrm>
        </p:grpSpPr>
        <p:sp>
          <p:nvSpPr>
            <p:cNvPr id="172" name="Line 30">
              <a:extLst>
                <a:ext uri="{FF2B5EF4-FFF2-40B4-BE49-F238E27FC236}">
                  <a16:creationId xmlns:a16="http://schemas.microsoft.com/office/drawing/2014/main" id="{8CCAC1AD-C243-4CBE-B364-426A2A89C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1">
              <a:extLst>
                <a:ext uri="{FF2B5EF4-FFF2-40B4-BE49-F238E27FC236}">
                  <a16:creationId xmlns:a16="http://schemas.microsoft.com/office/drawing/2014/main" id="{8E8A9E17-CB5D-4209-B6AF-340D6772E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573167EF-FEF2-4A62-A9A6-F1FA3651C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9">
            <a:extLst>
              <a:ext uri="{FF2B5EF4-FFF2-40B4-BE49-F238E27FC236}">
                <a16:creationId xmlns:a16="http://schemas.microsoft.com/office/drawing/2014/main" id="{3C549A10-11D7-41AA-9483-B16333EF1B80}"/>
              </a:ext>
            </a:extLst>
          </p:cNvPr>
          <p:cNvGrpSpPr>
            <a:grpSpLocks/>
          </p:cNvGrpSpPr>
          <p:nvPr/>
        </p:nvGrpSpPr>
        <p:grpSpPr bwMode="auto">
          <a:xfrm>
            <a:off x="3776835" y="3288480"/>
            <a:ext cx="287338" cy="790575"/>
            <a:chOff x="528" y="240"/>
            <a:chExt cx="181" cy="498"/>
          </a:xfrm>
        </p:grpSpPr>
        <p:sp>
          <p:nvSpPr>
            <p:cNvPr id="176" name="Line 30">
              <a:extLst>
                <a:ext uri="{FF2B5EF4-FFF2-40B4-BE49-F238E27FC236}">
                  <a16:creationId xmlns:a16="http://schemas.microsoft.com/office/drawing/2014/main" id="{CBD1CEA2-1EEA-4759-89F4-90F39E868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31">
              <a:extLst>
                <a:ext uri="{FF2B5EF4-FFF2-40B4-BE49-F238E27FC236}">
                  <a16:creationId xmlns:a16="http://schemas.microsoft.com/office/drawing/2014/main" id="{B148B0B3-9526-42AF-AB07-81F5B6759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C04C7CC3-7BA2-4624-9037-64FED1CE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3" name="Rectangle 9">
            <a:extLst>
              <a:ext uri="{FF2B5EF4-FFF2-40B4-BE49-F238E27FC236}">
                <a16:creationId xmlns:a16="http://schemas.microsoft.com/office/drawing/2014/main" id="{BA928F62-A48E-4DC8-907D-D19D15710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211261"/>
            <a:ext cx="1285156" cy="117867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32D2FD-66AF-40AF-8B6D-D0FFF369D47F}"/>
              </a:ext>
            </a:extLst>
          </p:cNvPr>
          <p:cNvGrpSpPr/>
          <p:nvPr/>
        </p:nvGrpSpPr>
        <p:grpSpPr>
          <a:xfrm>
            <a:off x="2677870" y="5088294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13987A1-8594-4159-8E67-F3A17477209A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DE06A2B-4610-4946-96F6-3BAD28DE899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210" name="Group 288">
            <a:extLst>
              <a:ext uri="{FF2B5EF4-FFF2-40B4-BE49-F238E27FC236}">
                <a16:creationId xmlns:a16="http://schemas.microsoft.com/office/drawing/2014/main" id="{D65F1B7D-DA8E-48B3-BED2-331D49357376}"/>
              </a:ext>
            </a:extLst>
          </p:cNvPr>
          <p:cNvGrpSpPr>
            <a:grpSpLocks/>
          </p:cNvGrpSpPr>
          <p:nvPr/>
        </p:nvGrpSpPr>
        <p:grpSpPr bwMode="auto">
          <a:xfrm>
            <a:off x="6080283" y="4375015"/>
            <a:ext cx="222250" cy="858838"/>
            <a:chOff x="384" y="816"/>
            <a:chExt cx="140" cy="541"/>
          </a:xfrm>
        </p:grpSpPr>
        <p:sp>
          <p:nvSpPr>
            <p:cNvPr id="211" name="Line 289">
              <a:extLst>
                <a:ext uri="{FF2B5EF4-FFF2-40B4-BE49-F238E27FC236}">
                  <a16:creationId xmlns:a16="http://schemas.microsoft.com/office/drawing/2014/main" id="{52363222-B744-412A-94E9-D6BB672A6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290">
              <a:extLst>
                <a:ext uri="{FF2B5EF4-FFF2-40B4-BE49-F238E27FC236}">
                  <a16:creationId xmlns:a16="http://schemas.microsoft.com/office/drawing/2014/main" id="{C2CC1E37-9513-4B12-ABE5-C893B57F8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91">
              <a:extLst>
                <a:ext uri="{FF2B5EF4-FFF2-40B4-BE49-F238E27FC236}">
                  <a16:creationId xmlns:a16="http://schemas.microsoft.com/office/drawing/2014/main" id="{51F976D8-310F-4020-911F-BBE9271CA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" name="Group 288">
            <a:extLst>
              <a:ext uri="{FF2B5EF4-FFF2-40B4-BE49-F238E27FC236}">
                <a16:creationId xmlns:a16="http://schemas.microsoft.com/office/drawing/2014/main" id="{B90B61F1-B2F9-48AE-83AC-B6E1C0462010}"/>
              </a:ext>
            </a:extLst>
          </p:cNvPr>
          <p:cNvGrpSpPr>
            <a:grpSpLocks/>
          </p:cNvGrpSpPr>
          <p:nvPr/>
        </p:nvGrpSpPr>
        <p:grpSpPr bwMode="auto">
          <a:xfrm>
            <a:off x="6694093" y="4567768"/>
            <a:ext cx="222250" cy="858838"/>
            <a:chOff x="384" y="816"/>
            <a:chExt cx="140" cy="541"/>
          </a:xfrm>
        </p:grpSpPr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3683C3EE-FD04-4542-A3AF-DE6B79482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90">
              <a:extLst>
                <a:ext uri="{FF2B5EF4-FFF2-40B4-BE49-F238E27FC236}">
                  <a16:creationId xmlns:a16="http://schemas.microsoft.com/office/drawing/2014/main" id="{EB3956CD-C2B1-4345-B65E-E08950A8B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291">
              <a:extLst>
                <a:ext uri="{FF2B5EF4-FFF2-40B4-BE49-F238E27FC236}">
                  <a16:creationId xmlns:a16="http://schemas.microsoft.com/office/drawing/2014/main" id="{D8531D2C-0C82-46A2-9DE4-9A597BA328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3" name="Freeform 55">
            <a:extLst>
              <a:ext uri="{FF2B5EF4-FFF2-40B4-BE49-F238E27FC236}">
                <a16:creationId xmlns:a16="http://schemas.microsoft.com/office/drawing/2014/main" id="{18C64869-B505-4AFC-A332-184107DB2AEF}"/>
              </a:ext>
            </a:extLst>
          </p:cNvPr>
          <p:cNvSpPr>
            <a:spLocks/>
          </p:cNvSpPr>
          <p:nvPr/>
        </p:nvSpPr>
        <p:spPr bwMode="auto">
          <a:xfrm flipH="1">
            <a:off x="3814453" y="5059844"/>
            <a:ext cx="121849" cy="216030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8585 w 10000"/>
              <a:gd name="connsiteY0" fmla="*/ 18515 h 18515"/>
              <a:gd name="connsiteX1" fmla="*/ 10000 w 10000"/>
              <a:gd name="connsiteY1" fmla="*/ 10000 h 18515"/>
              <a:gd name="connsiteX2" fmla="*/ 10000 w 10000"/>
              <a:gd name="connsiteY2" fmla="*/ 1429 h 18515"/>
              <a:gd name="connsiteX3" fmla="*/ 0 w 10000"/>
              <a:gd name="connsiteY3" fmla="*/ 0 h 18515"/>
              <a:gd name="connsiteX4" fmla="*/ 8585 w 10000"/>
              <a:gd name="connsiteY4" fmla="*/ 18515 h 18515"/>
              <a:gd name="connsiteX0" fmla="*/ 0 w 1415"/>
              <a:gd name="connsiteY0" fmla="*/ 17086 h 17086"/>
              <a:gd name="connsiteX1" fmla="*/ 1415 w 1415"/>
              <a:gd name="connsiteY1" fmla="*/ 8571 h 17086"/>
              <a:gd name="connsiteX2" fmla="*/ 1415 w 1415"/>
              <a:gd name="connsiteY2" fmla="*/ 0 h 17086"/>
              <a:gd name="connsiteX3" fmla="*/ 0 w 1415"/>
              <a:gd name="connsiteY3" fmla="*/ 7472 h 17086"/>
              <a:gd name="connsiteX4" fmla="*/ 0 w 1415"/>
              <a:gd name="connsiteY4" fmla="*/ 17086 h 17086"/>
              <a:gd name="connsiteX0" fmla="*/ 0 w 12633"/>
              <a:gd name="connsiteY0" fmla="*/ 10000 h 10000"/>
              <a:gd name="connsiteX1" fmla="*/ 12633 w 12633"/>
              <a:gd name="connsiteY1" fmla="*/ 5163 h 10000"/>
              <a:gd name="connsiteX2" fmla="*/ 10000 w 12633"/>
              <a:gd name="connsiteY2" fmla="*/ 0 h 10000"/>
              <a:gd name="connsiteX3" fmla="*/ 0 w 12633"/>
              <a:gd name="connsiteY3" fmla="*/ 4373 h 10000"/>
              <a:gd name="connsiteX4" fmla="*/ 0 w 1263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3" h="10000">
                <a:moveTo>
                  <a:pt x="0" y="10000"/>
                </a:moveTo>
                <a:lnTo>
                  <a:pt x="12633" y="5163"/>
                </a:lnTo>
                <a:lnTo>
                  <a:pt x="10000" y="0"/>
                </a:lnTo>
                <a:lnTo>
                  <a:pt x="0" y="4373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55">
            <a:extLst>
              <a:ext uri="{FF2B5EF4-FFF2-40B4-BE49-F238E27FC236}">
                <a16:creationId xmlns:a16="http://schemas.microsoft.com/office/drawing/2014/main" id="{5C9420A4-1915-4FED-9E40-569ACC22411B}"/>
              </a:ext>
            </a:extLst>
          </p:cNvPr>
          <p:cNvSpPr>
            <a:spLocks/>
          </p:cNvSpPr>
          <p:nvPr/>
        </p:nvSpPr>
        <p:spPr bwMode="auto">
          <a:xfrm flipH="1">
            <a:off x="1871185" y="6995133"/>
            <a:ext cx="83777" cy="164436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8585 w 10000"/>
              <a:gd name="connsiteY0" fmla="*/ 18515 h 18515"/>
              <a:gd name="connsiteX1" fmla="*/ 10000 w 10000"/>
              <a:gd name="connsiteY1" fmla="*/ 10000 h 18515"/>
              <a:gd name="connsiteX2" fmla="*/ 10000 w 10000"/>
              <a:gd name="connsiteY2" fmla="*/ 1429 h 18515"/>
              <a:gd name="connsiteX3" fmla="*/ 0 w 10000"/>
              <a:gd name="connsiteY3" fmla="*/ 0 h 18515"/>
              <a:gd name="connsiteX4" fmla="*/ 8585 w 10000"/>
              <a:gd name="connsiteY4" fmla="*/ 18515 h 18515"/>
              <a:gd name="connsiteX0" fmla="*/ 0 w 1415"/>
              <a:gd name="connsiteY0" fmla="*/ 17086 h 17086"/>
              <a:gd name="connsiteX1" fmla="*/ 1415 w 1415"/>
              <a:gd name="connsiteY1" fmla="*/ 8571 h 17086"/>
              <a:gd name="connsiteX2" fmla="*/ 1415 w 1415"/>
              <a:gd name="connsiteY2" fmla="*/ 0 h 17086"/>
              <a:gd name="connsiteX3" fmla="*/ 0 w 1415"/>
              <a:gd name="connsiteY3" fmla="*/ 7472 h 17086"/>
              <a:gd name="connsiteX4" fmla="*/ 0 w 1415"/>
              <a:gd name="connsiteY4" fmla="*/ 17086 h 17086"/>
              <a:gd name="connsiteX0" fmla="*/ 0 w 12633"/>
              <a:gd name="connsiteY0" fmla="*/ 10000 h 10000"/>
              <a:gd name="connsiteX1" fmla="*/ 12633 w 12633"/>
              <a:gd name="connsiteY1" fmla="*/ 5163 h 10000"/>
              <a:gd name="connsiteX2" fmla="*/ 10000 w 12633"/>
              <a:gd name="connsiteY2" fmla="*/ 0 h 10000"/>
              <a:gd name="connsiteX3" fmla="*/ 0 w 12633"/>
              <a:gd name="connsiteY3" fmla="*/ 4373 h 10000"/>
              <a:gd name="connsiteX4" fmla="*/ 0 w 1263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3" h="10000">
                <a:moveTo>
                  <a:pt x="0" y="10000"/>
                </a:moveTo>
                <a:lnTo>
                  <a:pt x="12633" y="5163"/>
                </a:lnTo>
                <a:lnTo>
                  <a:pt x="10000" y="0"/>
                </a:lnTo>
                <a:lnTo>
                  <a:pt x="0" y="4373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2" name="Group 1">
            <a:extLst>
              <a:ext uri="{FF2B5EF4-FFF2-40B4-BE49-F238E27FC236}">
                <a16:creationId xmlns:a16="http://schemas.microsoft.com/office/drawing/2014/main" id="{D470C700-56F6-4722-8113-BD791DA6CE03}"/>
              </a:ext>
            </a:extLst>
          </p:cNvPr>
          <p:cNvGrpSpPr>
            <a:grpSpLocks/>
          </p:cNvGrpSpPr>
          <p:nvPr/>
        </p:nvGrpSpPr>
        <p:grpSpPr bwMode="auto">
          <a:xfrm>
            <a:off x="735713" y="3191961"/>
            <a:ext cx="2389188" cy="503237"/>
            <a:chOff x="8077200" y="1706087"/>
            <a:chExt cx="2388583" cy="503713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4F92D88C-3221-4B22-92FE-79A69A6B20C5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62DA171C-2C67-42AA-AD82-7B6025B80C49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6784C4C-41E5-4B65-A79A-9CFC1116E446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137E5B5B-3244-4356-86F1-7AC2168554E3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14D3D55-6AEE-41D3-B139-C232F1D3F93F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EF767D00-E7FD-4E39-BF3B-B70102DBCE93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3D19739-23A7-42DE-B368-EDBC97985443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40" name="Group 44">
            <a:extLst>
              <a:ext uri="{FF2B5EF4-FFF2-40B4-BE49-F238E27FC236}">
                <a16:creationId xmlns:a16="http://schemas.microsoft.com/office/drawing/2014/main" id="{E7803B59-2A84-48A6-B2C6-9B3DBE40CA35}"/>
              </a:ext>
            </a:extLst>
          </p:cNvPr>
          <p:cNvGrpSpPr>
            <a:grpSpLocks/>
          </p:cNvGrpSpPr>
          <p:nvPr/>
        </p:nvGrpSpPr>
        <p:grpSpPr bwMode="auto">
          <a:xfrm>
            <a:off x="1789738" y="3704656"/>
            <a:ext cx="287338" cy="616981"/>
            <a:chOff x="1756" y="2113"/>
            <a:chExt cx="181" cy="391"/>
          </a:xfrm>
        </p:grpSpPr>
        <p:sp>
          <p:nvSpPr>
            <p:cNvPr id="241" name="Line 45">
              <a:extLst>
                <a:ext uri="{FF2B5EF4-FFF2-40B4-BE49-F238E27FC236}">
                  <a16:creationId xmlns:a16="http://schemas.microsoft.com/office/drawing/2014/main" id="{39868626-A82A-4E42-988D-4FD3D545C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1" y="2250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46">
              <a:extLst>
                <a:ext uri="{FF2B5EF4-FFF2-40B4-BE49-F238E27FC236}">
                  <a16:creationId xmlns:a16="http://schemas.microsoft.com/office/drawing/2014/main" id="{177B03DB-083F-4AD1-BA3F-5DE264F61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2250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3" name="Group 47">
              <a:extLst>
                <a:ext uri="{FF2B5EF4-FFF2-40B4-BE49-F238E27FC236}">
                  <a16:creationId xmlns:a16="http://schemas.microsoft.com/office/drawing/2014/main" id="{108ECF00-15E9-42D7-99C9-A733B3122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44" name="Freeform 48">
                <a:extLst>
                  <a:ext uri="{FF2B5EF4-FFF2-40B4-BE49-F238E27FC236}">
                    <a16:creationId xmlns:a16="http://schemas.microsoft.com/office/drawing/2014/main" id="{F139D2F3-27BC-4FD4-A4ED-8D37C9220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49">
                <a:extLst>
                  <a:ext uri="{FF2B5EF4-FFF2-40B4-BE49-F238E27FC236}">
                    <a16:creationId xmlns:a16="http://schemas.microsoft.com/office/drawing/2014/main" id="{22B0C3DF-D198-4154-8C12-F6C8008BF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50">
                <a:extLst>
                  <a:ext uri="{FF2B5EF4-FFF2-40B4-BE49-F238E27FC236}">
                    <a16:creationId xmlns:a16="http://schemas.microsoft.com/office/drawing/2014/main" id="{815FF33F-1DF7-4A94-8403-BEFF001286D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104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160</cp:revision>
  <dcterms:created xsi:type="dcterms:W3CDTF">2002-08-21T12:11:08Z</dcterms:created>
  <dcterms:modified xsi:type="dcterms:W3CDTF">2018-03-25T05:46:34Z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macarlso@microsoft.com</vt:lpwstr>
  </property>
  <property fmtid="{D5CDD505-2E9C-101B-9397-08002B2CF9AE}" pid="5" name="MSIP_Label_f42aa342-8706-4288-bd11-ebb85995028c_SetDate">
    <vt:lpwstr>2018-03-23T20:14:19.6495032Z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