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38" y="-8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8a60d035-4122-4fb1-8430-adbb278fd58a" providerId="ADAL" clId="{78295516-C0BA-415A-ADA8-2F7EA6890053}"/>
    <pc:docChg chg="undo redo custSel delSld modSld">
      <pc:chgData name="Matt Carlson" userId="8a60d035-4122-4fb1-8430-adbb278fd58a" providerId="ADAL" clId="{78295516-C0BA-415A-ADA8-2F7EA6890053}" dt="2018-03-24T00:12:38.101" v="204" actId="2696"/>
      <pc:docMkLst>
        <pc:docMk/>
      </pc:docMkLst>
      <pc:sldChg chg="addSp delSp modSp">
        <pc:chgData name="Matt Carlson" userId="8a60d035-4122-4fb1-8430-adbb278fd58a" providerId="ADAL" clId="{78295516-C0BA-415A-ADA8-2F7EA6890053}" dt="2018-03-24T00:12:23.429" v="199" actId="20577"/>
        <pc:sldMkLst>
          <pc:docMk/>
          <pc:sldMk cId="0" sldId="274"/>
        </pc:sldMkLst>
        <pc:spChg chg="add mod ord">
          <ac:chgData name="Matt Carlson" userId="8a60d035-4122-4fb1-8430-adbb278fd58a" providerId="ADAL" clId="{78295516-C0BA-415A-ADA8-2F7EA6890053}" dt="2018-03-24T00:05:55.995" v="152" actId="14100"/>
          <ac:spMkLst>
            <pc:docMk/>
            <pc:sldMk cId="0" sldId="274"/>
            <ac:spMk id="97" creationId="{EB2FB3F6-CE2B-4A5B-A6F3-3738218810D8}"/>
          </ac:spMkLst>
        </pc:spChg>
        <pc:spChg chg="add del mod">
          <ac:chgData name="Matt Carlson" userId="8a60d035-4122-4fb1-8430-adbb278fd58a" providerId="ADAL" clId="{78295516-C0BA-415A-ADA8-2F7EA6890053}" dt="2018-03-23T23:36:24.250" v="10" actId="478"/>
          <ac:spMkLst>
            <pc:docMk/>
            <pc:sldMk cId="0" sldId="274"/>
            <ac:spMk id="98" creationId="{DFA025FF-DD8E-49A5-A032-F23576FDEA4C}"/>
          </ac:spMkLst>
        </pc:spChg>
        <pc:spChg chg="add del mod">
          <ac:chgData name="Matt Carlson" userId="8a60d035-4122-4fb1-8430-adbb278fd58a" providerId="ADAL" clId="{78295516-C0BA-415A-ADA8-2F7EA6890053}" dt="2018-03-23T23:36:22.762" v="9" actId="478"/>
          <ac:spMkLst>
            <pc:docMk/>
            <pc:sldMk cId="0" sldId="274"/>
            <ac:spMk id="100" creationId="{2AE0A1A4-CA62-47C9-8BB8-20F41C60EC8A}"/>
          </ac:spMkLst>
        </pc:spChg>
        <pc:spChg chg="add del mod">
          <ac:chgData name="Matt Carlson" userId="8a60d035-4122-4fb1-8430-adbb278fd58a" providerId="ADAL" clId="{78295516-C0BA-415A-ADA8-2F7EA6890053}" dt="2018-03-23T23:36:04.480" v="3" actId="478"/>
          <ac:spMkLst>
            <pc:docMk/>
            <pc:sldMk cId="0" sldId="274"/>
            <ac:spMk id="101" creationId="{38B5AB2E-8E35-4D0D-B7A3-12FD143BBA36}"/>
          </ac:spMkLst>
        </pc:spChg>
        <pc:spChg chg="add del mod">
          <ac:chgData name="Matt Carlson" userId="8a60d035-4122-4fb1-8430-adbb278fd58a" providerId="ADAL" clId="{78295516-C0BA-415A-ADA8-2F7EA6890053}" dt="2018-03-23T23:36:20.059" v="7" actId="478"/>
          <ac:spMkLst>
            <pc:docMk/>
            <pc:sldMk cId="0" sldId="274"/>
            <ac:spMk id="102" creationId="{297F1ABF-B66B-46DC-82B1-11281FC1B95B}"/>
          </ac:spMkLst>
        </pc:spChg>
        <pc:spChg chg="add mod ord">
          <ac:chgData name="Matt Carlson" userId="8a60d035-4122-4fb1-8430-adbb278fd58a" providerId="ADAL" clId="{78295516-C0BA-415A-ADA8-2F7EA6890053}" dt="2018-03-24T00:06:18.723" v="153" actId="166"/>
          <ac:spMkLst>
            <pc:docMk/>
            <pc:sldMk cId="0" sldId="274"/>
            <ac:spMk id="103" creationId="{9318B4B9-AB09-4A5A-BBE9-3D17A5C273A8}"/>
          </ac:spMkLst>
        </pc:spChg>
        <pc:spChg chg="add mod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04" creationId="{2E8C5704-9DCF-4B96-A42A-9E905711BE4C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5" creationId="{08691127-4DE4-412A-A7DB-BA0CD51AE8F1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6" creationId="{A77B1640-1AAB-4DA3-9144-93125A1747B9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7" creationId="{7A8B880E-FF1A-4A61-AA94-A4B5173A7F31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8" creationId="{4AD8CEB2-CCB1-4528-9574-A40F2F7E945C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9" creationId="{A4616A8F-0C0B-4A88-AA47-622D613B42E6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1" creationId="{D3475A94-1482-4856-81ED-D0FF53629794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2" creationId="{93CE038C-6B6E-4147-A1DD-61C9D000A693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3" creationId="{6CD9A487-F7B1-4E7A-92A8-EBFE77B72233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4" creationId="{634DD4DC-A132-4EE4-B635-026B0FCA1CF0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5" creationId="{CD8E2FF0-21AB-4FE3-A5D5-1753E94FF6ED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6" creationId="{5B3DAD83-FE17-4BAB-B050-72A43D4205FA}"/>
          </ac:spMkLst>
        </pc:spChg>
        <pc:spChg chg="del">
          <ac:chgData name="Matt Carlson" userId="8a60d035-4122-4fb1-8430-adbb278fd58a" providerId="ADAL" clId="{78295516-C0BA-415A-ADA8-2F7EA6890053}" dt="2018-03-23T23:37:30.344" v="21" actId="478"/>
          <ac:spMkLst>
            <pc:docMk/>
            <pc:sldMk cId="0" sldId="274"/>
            <ac:spMk id="122" creationId="{0761F8F0-AE57-49C8-A853-E127457B1BC8}"/>
          </ac:spMkLst>
        </pc:spChg>
        <pc:spChg chg="add del mod">
          <ac:chgData name="Matt Carlson" userId="8a60d035-4122-4fb1-8430-adbb278fd58a" providerId="ADAL" clId="{78295516-C0BA-415A-ADA8-2F7EA6890053}" dt="2018-03-23T23:39:13.472" v="52" actId="478"/>
          <ac:spMkLst>
            <pc:docMk/>
            <pc:sldMk cId="0" sldId="274"/>
            <ac:spMk id="135" creationId="{47C81197-8A5E-4DE4-B5D3-CD4DD574095D}"/>
          </ac:spMkLst>
        </pc:spChg>
        <pc:spChg chg="add del mod">
          <ac:chgData name="Matt Carlson" userId="8a60d035-4122-4fb1-8430-adbb278fd58a" providerId="ADAL" clId="{78295516-C0BA-415A-ADA8-2F7EA6890053}" dt="2018-03-23T23:38:07.815" v="35" actId="478"/>
          <ac:spMkLst>
            <pc:docMk/>
            <pc:sldMk cId="0" sldId="274"/>
            <ac:spMk id="148" creationId="{D7EBB568-4EC7-4494-803B-B3C2D51144F6}"/>
          </ac:spMkLst>
        </pc:spChg>
        <pc:spChg chg="add del">
          <ac:chgData name="Matt Carlson" userId="8a60d035-4122-4fb1-8430-adbb278fd58a" providerId="ADAL" clId="{78295516-C0BA-415A-ADA8-2F7EA6890053}" dt="2018-03-23T23:38:06.185" v="34" actId="20577"/>
          <ac:spMkLst>
            <pc:docMk/>
            <pc:sldMk cId="0" sldId="274"/>
            <ac:spMk id="149" creationId="{510F160F-2166-4B99-B8A8-241B4AA9BA26}"/>
          </ac:spMkLst>
        </pc:spChg>
        <pc:spChg chg="add mod ord">
          <ac:chgData name="Matt Carlson" userId="8a60d035-4122-4fb1-8430-adbb278fd58a" providerId="ADAL" clId="{78295516-C0BA-415A-ADA8-2F7EA6890053}" dt="2018-03-23T23:59:15.488" v="135" actId="166"/>
          <ac:spMkLst>
            <pc:docMk/>
            <pc:sldMk cId="0" sldId="274"/>
            <ac:spMk id="150" creationId="{08FAE105-AAA2-4983-A44F-74A85729C614}"/>
          </ac:spMkLst>
        </pc:spChg>
        <pc:spChg chg="add mod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55" creationId="{0CAE7CB1-7EB6-415E-A3C3-8E3CF4685494}"/>
          </ac:spMkLst>
        </pc:spChg>
        <pc:spChg chg="mod topLvl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65" creationId="{4C2BA94D-7775-48D7-8F79-D2042D1A8985}"/>
          </ac:spMkLst>
        </pc:spChg>
        <pc:spChg chg="del topLvl">
          <ac:chgData name="Matt Carlson" userId="8a60d035-4122-4fb1-8430-adbb278fd58a" providerId="ADAL" clId="{78295516-C0BA-415A-ADA8-2F7EA6890053}" dt="2018-03-23T23:40:55.755" v="73" actId="478"/>
          <ac:spMkLst>
            <pc:docMk/>
            <pc:sldMk cId="0" sldId="274"/>
            <ac:spMk id="166" creationId="{266DB143-DC41-41F5-A0FB-C8C5277316C4}"/>
          </ac:spMkLst>
        </pc:spChg>
        <pc:spChg chg="add mod">
          <ac:chgData name="Matt Carlson" userId="8a60d035-4122-4fb1-8430-adbb278fd58a" providerId="ADAL" clId="{78295516-C0BA-415A-ADA8-2F7EA6890053}" dt="2018-03-23T23:56:09.337" v="107" actId="1076"/>
          <ac:spMkLst>
            <pc:docMk/>
            <pc:sldMk cId="0" sldId="274"/>
            <ac:spMk id="186" creationId="{1E041DDF-7F00-4ED1-B39C-39FD63D53DC1}"/>
          </ac:spMkLst>
        </pc:spChg>
        <pc:spChg chg="add mod">
          <ac:chgData name="Matt Carlson" userId="8a60d035-4122-4fb1-8430-adbb278fd58a" providerId="ADAL" clId="{78295516-C0BA-415A-ADA8-2F7EA6890053}" dt="2018-03-23T23:56:37.975" v="114" actId="14100"/>
          <ac:spMkLst>
            <pc:docMk/>
            <pc:sldMk cId="0" sldId="274"/>
            <ac:spMk id="191" creationId="{D8B291ED-C505-42A4-A59F-7D37BDDFBABD}"/>
          </ac:spMkLst>
        </pc:spChg>
        <pc:spChg chg="add mod">
          <ac:chgData name="Matt Carlson" userId="8a60d035-4122-4fb1-8430-adbb278fd58a" providerId="ADAL" clId="{78295516-C0BA-415A-ADA8-2F7EA6890053}" dt="2018-03-23T23:58:19.298" v="126" actId="1076"/>
          <ac:spMkLst>
            <pc:docMk/>
            <pc:sldMk cId="0" sldId="274"/>
            <ac:spMk id="208" creationId="{003F22CF-DE55-42E7-9909-1ED1EDAA9297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6" creationId="{00000000-0000-0000-0000-000000000000}"/>
          </ac:spMkLst>
        </pc:spChg>
        <pc:spChg chg="mod">
          <ac:chgData name="Matt Carlson" userId="8a60d035-4122-4fb1-8430-adbb278fd58a" providerId="ADAL" clId="{78295516-C0BA-415A-ADA8-2F7EA6890053}" dt="2018-03-24T00:11:33.126" v="165" actId="1076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8a60d035-4122-4fb1-8430-adbb278fd58a" providerId="ADAL" clId="{78295516-C0BA-415A-ADA8-2F7EA6890053}" dt="2018-03-23T23:36:31.170" v="12" actId="478"/>
          <ac:grpSpMkLst>
            <pc:docMk/>
            <pc:sldMk cId="0" sldId="274"/>
            <ac:grpSpMk id="93" creationId="{6E20ADCF-5FD7-4A5B-9691-123AB4AE2F6A}"/>
          </ac:grpSpMkLst>
        </pc:grpChg>
        <pc:grpChg chg="add del mod">
          <ac:chgData name="Matt Carlson" userId="8a60d035-4122-4fb1-8430-adbb278fd58a" providerId="ADAL" clId="{78295516-C0BA-415A-ADA8-2F7EA6890053}" dt="2018-03-23T23:36:25.954" v="11" actId="478"/>
          <ac:grpSpMkLst>
            <pc:docMk/>
            <pc:sldMk cId="0" sldId="274"/>
            <ac:grpSpMk id="95" creationId="{65A595BD-8860-4991-842A-AEF1221D181C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96" creationId="{27C75A6D-F86B-4941-A1D3-7FC985D84E73}"/>
          </ac:grpSpMkLst>
        </pc:grpChg>
        <pc:grpChg chg="add del mod">
          <ac:chgData name="Matt Carlson" userId="8a60d035-4122-4fb1-8430-adbb278fd58a" providerId="ADAL" clId="{78295516-C0BA-415A-ADA8-2F7EA6890053}" dt="2018-03-23T23:36:06.379" v="4" actId="478"/>
          <ac:grpSpMkLst>
            <pc:docMk/>
            <pc:sldMk cId="0" sldId="274"/>
            <ac:grpSpMk id="99" creationId="{01B7464F-D286-4CA3-91BD-F8CF1707C0A1}"/>
          </ac:grpSpMkLst>
        </pc:grpChg>
        <pc:grpChg chg="add del mod">
          <ac:chgData name="Matt Carlson" userId="8a60d035-4122-4fb1-8430-adbb278fd58a" providerId="ADAL" clId="{78295516-C0BA-415A-ADA8-2F7EA6890053}" dt="2018-03-24T00:06:26.646" v="154" actId="478"/>
          <ac:grpSpMkLst>
            <pc:docMk/>
            <pc:sldMk cId="0" sldId="274"/>
            <ac:grpSpMk id="117" creationId="{FC7F9BA4-EE48-49FE-AB32-9E26A2A73A85}"/>
          </ac:grpSpMkLst>
        </pc:grpChg>
        <pc:grpChg chg="del">
          <ac:chgData name="Matt Carlson" userId="8a60d035-4122-4fb1-8430-adbb278fd58a" providerId="ADAL" clId="{78295516-C0BA-415A-ADA8-2F7EA6890053}" dt="2018-03-23T23:37:30.344" v="21" actId="478"/>
          <ac:grpSpMkLst>
            <pc:docMk/>
            <pc:sldMk cId="0" sldId="274"/>
            <ac:grpSpMk id="120" creationId="{182BFE69-928D-4260-B0AC-C5EB1A00DAAC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23" creationId="{D55B8D91-03B0-4D09-811B-A4A9AF0D5750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29" creationId="{B4B09D2D-2FEB-4A65-BA99-72101F1C395D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36" creationId="{98E48CCA-42F8-47EE-AB7F-A672CEFA352C}"/>
          </ac:grpSpMkLst>
        </pc:grpChg>
        <pc:grpChg chg="add del mod">
          <ac:chgData name="Matt Carlson" userId="8a60d035-4122-4fb1-8430-adbb278fd58a" providerId="ADAL" clId="{78295516-C0BA-415A-ADA8-2F7EA6890053}" dt="2018-03-23T23:37:58.907" v="31" actId="20577"/>
          <ac:grpSpMkLst>
            <pc:docMk/>
            <pc:sldMk cId="0" sldId="274"/>
            <ac:grpSpMk id="140" creationId="{3D74B2C3-8720-4F5B-B4B5-030D466B0E7D}"/>
          </ac:grpSpMkLst>
        </pc:grpChg>
        <pc:grpChg chg="add mod">
          <ac:chgData name="Matt Carlson" userId="8a60d035-4122-4fb1-8430-adbb278fd58a" providerId="ADAL" clId="{78295516-C0BA-415A-ADA8-2F7EA6890053}" dt="2018-03-23T23:56:18.934" v="110" actId="1076"/>
          <ac:grpSpMkLst>
            <pc:docMk/>
            <pc:sldMk cId="0" sldId="274"/>
            <ac:grpSpMk id="151" creationId="{C775083B-1321-4D52-A94B-FC03142134D2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56" creationId="{5A58838F-6A1C-4F12-83EA-A26871010C7C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60" creationId="{BDCC78CA-72CE-4E51-BA72-E2123835A6E1}"/>
          </ac:grpSpMkLst>
        </pc:grpChg>
        <pc:grpChg chg="add del mod">
          <ac:chgData name="Matt Carlson" userId="8a60d035-4122-4fb1-8430-adbb278fd58a" providerId="ADAL" clId="{78295516-C0BA-415A-ADA8-2F7EA6890053}" dt="2018-03-23T23:40:55.755" v="73" actId="478"/>
          <ac:grpSpMkLst>
            <pc:docMk/>
            <pc:sldMk cId="0" sldId="274"/>
            <ac:grpSpMk id="164" creationId="{E87579D2-1D40-45F8-A261-BD9A4CA9023B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67" creationId="{729872EF-C1E0-4328-8D9D-98F3B7AF5D17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1" creationId="{0E4F3107-5D1F-4A22-8FD4-A768747CDF34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5" creationId="{2B23098C-4CE0-4E02-9E80-5259799E5C67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9" creationId="{9C3BABC5-960B-42D3-9DE1-EBAEC9E1EBAC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82" creationId="{0D321B17-4B42-43B0-B372-D441F3173708}"/>
          </ac:grpSpMkLst>
        </pc:grpChg>
        <pc:grpChg chg="add mod">
          <ac:chgData name="Matt Carlson" userId="8a60d035-4122-4fb1-8430-adbb278fd58a" providerId="ADAL" clId="{78295516-C0BA-415A-ADA8-2F7EA6890053}" dt="2018-03-23T23:56:24.925" v="111" actId="1076"/>
          <ac:grpSpMkLst>
            <pc:docMk/>
            <pc:sldMk cId="0" sldId="274"/>
            <ac:grpSpMk id="187" creationId="{EC7D1BF2-E14B-42E8-BD02-56607EEA43AA}"/>
          </ac:grpSpMkLst>
        </pc:grpChg>
        <pc:grpChg chg="add mod">
          <ac:chgData name="Matt Carlson" userId="8a60d035-4122-4fb1-8430-adbb278fd58a" providerId="ADAL" clId="{78295516-C0BA-415A-ADA8-2F7EA6890053}" dt="2018-03-24T00:08:10.212" v="157" actId="1076"/>
          <ac:grpSpMkLst>
            <pc:docMk/>
            <pc:sldMk cId="0" sldId="274"/>
            <ac:grpSpMk id="192" creationId="{AE537E47-19BA-4F07-AB0C-29B2ADC8AE35}"/>
          </ac:grpSpMkLst>
        </pc:grpChg>
        <pc:grpChg chg="add mod">
          <ac:chgData name="Matt Carlson" userId="8a60d035-4122-4fb1-8430-adbb278fd58a" providerId="ADAL" clId="{78295516-C0BA-415A-ADA8-2F7EA6890053}" dt="2018-03-24T00:09:09.559" v="158" actId="1076"/>
          <ac:grpSpMkLst>
            <pc:docMk/>
            <pc:sldMk cId="0" sldId="274"/>
            <ac:grpSpMk id="196" creationId="{24458C6D-92E7-4707-99C9-B68B99DE04B4}"/>
          </ac:grpSpMkLst>
        </pc:grpChg>
        <pc:grpChg chg="add mod">
          <ac:chgData name="Matt Carlson" userId="8a60d035-4122-4fb1-8430-adbb278fd58a" providerId="ADAL" clId="{78295516-C0BA-415A-ADA8-2F7EA6890053}" dt="2018-03-24T00:09:13.249" v="159" actId="1076"/>
          <ac:grpSpMkLst>
            <pc:docMk/>
            <pc:sldMk cId="0" sldId="274"/>
            <ac:grpSpMk id="200" creationId="{FB0200A6-73DC-4C34-A1FC-F1A2A62B79B0}"/>
          </ac:grpSpMkLst>
        </pc:grpChg>
        <pc:grpChg chg="add mod">
          <ac:chgData name="Matt Carlson" userId="8a60d035-4122-4fb1-8430-adbb278fd58a" providerId="ADAL" clId="{78295516-C0BA-415A-ADA8-2F7EA6890053}" dt="2018-03-23T23:57:49.589" v="122" actId="1076"/>
          <ac:grpSpMkLst>
            <pc:docMk/>
            <pc:sldMk cId="0" sldId="274"/>
            <ac:grpSpMk id="204" creationId="{C9EBD706-3C9E-4731-87A5-F4E83DFF5BD4}"/>
          </ac:grpSpMkLst>
        </pc:grpChg>
        <pc:grpChg chg="add mod">
          <ac:chgData name="Matt Carlson" userId="8a60d035-4122-4fb1-8430-adbb278fd58a" providerId="ADAL" clId="{78295516-C0BA-415A-ADA8-2F7EA6890053}" dt="2018-03-24T00:06:32.224" v="156" actId="1076"/>
          <ac:grpSpMkLst>
            <pc:docMk/>
            <pc:sldMk cId="0" sldId="274"/>
            <ac:grpSpMk id="219" creationId="{B76A86F3-902D-430F-A28F-1BBFC0968C6E}"/>
          </ac:grpSpMkLst>
        </pc:grpChg>
        <pc:grpChg chg="add mod">
          <ac:chgData name="Matt Carlson" userId="8a60d035-4122-4fb1-8430-adbb278fd58a" providerId="ADAL" clId="{78295516-C0BA-415A-ADA8-2F7EA6890053}" dt="2018-03-24T00:09:24.976" v="161" actId="1076"/>
          <ac:grpSpMkLst>
            <pc:docMk/>
            <pc:sldMk cId="0" sldId="274"/>
            <ac:grpSpMk id="223" creationId="{6D65881F-1403-4491-9608-10E864141D58}"/>
          </ac:grpSpMkLst>
        </pc:grpChg>
        <pc:grpChg chg="add mod">
          <ac:chgData name="Matt Carlson" userId="8a60d035-4122-4fb1-8430-adbb278fd58a" providerId="ADAL" clId="{78295516-C0BA-415A-ADA8-2F7EA6890053}" dt="2018-03-24T00:11:26.476" v="164" actId="1076"/>
          <ac:grpSpMkLst>
            <pc:docMk/>
            <pc:sldMk cId="0" sldId="274"/>
            <ac:grpSpMk id="227" creationId="{DB039119-F2F6-494F-8D16-4240142B1DCB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8a60d035-4122-4fb1-8430-adbb278fd58a" providerId="ADAL" clId="{78295516-C0BA-415A-ADA8-2F7EA6890053}" dt="2018-03-24T00:12:23.429" v="19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8a60d035-4122-4fb1-8430-adbb278fd58a" providerId="ADAL" clId="{78295516-C0BA-415A-ADA8-2F7EA6890053}" dt="2018-03-24T00:04:19.609" v="148" actId="14100"/>
          <ac:cxnSpMkLst>
            <pc:docMk/>
            <pc:sldMk cId="0" sldId="274"/>
            <ac:cxnSpMk id="94" creationId="{783C37ED-C883-4E05-A4CD-CA5848ED724F}"/>
          </ac:cxnSpMkLst>
        </pc:cxnChg>
        <pc:cxnChg chg="mod">
          <ac:chgData name="Matt Carlson" userId="8a60d035-4122-4fb1-8430-adbb278fd58a" providerId="ADAL" clId="{78295516-C0BA-415A-ADA8-2F7EA6890053}" dt="2018-03-23T23:58:45.339" v="130" actId="14100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8a60d035-4122-4fb1-8430-adbb278fd58a" providerId="ADAL" clId="{78295516-C0BA-415A-ADA8-2F7EA6890053}" dt="2018-03-23T23:35:26.034" v="0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8a60d035-4122-4fb1-8430-adbb278fd58a" providerId="ADAL" clId="{78295516-C0BA-415A-ADA8-2F7EA6890053}" dt="2018-03-24T00:05:35.756" v="149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8a60d035-4122-4fb1-8430-adbb278fd58a" providerId="ADAL" clId="{78295516-C0BA-415A-ADA8-2F7EA6890053}" dt="2018-03-24T00:05:37.387" v="15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8a60d035-4122-4fb1-8430-adbb278fd58a" providerId="ADAL" clId="{78295516-C0BA-415A-ADA8-2F7EA6890053}" dt="2018-03-23T23:55:35.447" v="105" actId="1076"/>
          <ac:cxnSpMkLst>
            <pc:docMk/>
            <pc:sldMk cId="0" sldId="274"/>
            <ac:cxnSpMk id="174" creationId="{9CF64D17-998A-43BB-B8FD-2D84062A85BA}"/>
          </ac:cxnSpMkLst>
        </pc:cxnChg>
        <pc:cxnChg chg="add mod">
          <ac:chgData name="Matt Carlson" userId="8a60d035-4122-4fb1-8430-adbb278fd58a" providerId="ADAL" clId="{78295516-C0BA-415A-ADA8-2F7EA6890053}" dt="2018-03-23T23:58:59.831" v="134" actId="14100"/>
          <ac:cxnSpMkLst>
            <pc:docMk/>
            <pc:sldMk cId="0" sldId="274"/>
            <ac:cxnSpMk id="209" creationId="{D45B2A97-60B2-46D1-9C1D-808BBA5C3254}"/>
          </ac:cxnSpMkLst>
        </pc:cxnChg>
        <pc:cxnChg chg="add mod">
          <ac:chgData name="Matt Carlson" userId="8a60d035-4122-4fb1-8430-adbb278fd58a" providerId="ADAL" clId="{78295516-C0BA-415A-ADA8-2F7EA6890053}" dt="2018-03-23T23:59:26.642" v="138" actId="14100"/>
          <ac:cxnSpMkLst>
            <pc:docMk/>
            <pc:sldMk cId="0" sldId="274"/>
            <ac:cxnSpMk id="211" creationId="{E2017852-70DF-4747-876B-D6F7F5CC2C9E}"/>
          </ac:cxnSpMkLst>
        </pc:cxnChg>
        <pc:cxnChg chg="add mod">
          <ac:chgData name="Matt Carlson" userId="8a60d035-4122-4fb1-8430-adbb278fd58a" providerId="ADAL" clId="{78295516-C0BA-415A-ADA8-2F7EA6890053}" dt="2018-03-23T23:59:37.291" v="141" actId="14100"/>
          <ac:cxnSpMkLst>
            <pc:docMk/>
            <pc:sldMk cId="0" sldId="274"/>
            <ac:cxnSpMk id="213" creationId="{C211AE07-9656-40D1-91AF-052A4A7EE54F}"/>
          </ac:cxnSpMkLst>
        </pc:cxnChg>
        <pc:cxnChg chg="add mod">
          <ac:chgData name="Matt Carlson" userId="8a60d035-4122-4fb1-8430-adbb278fd58a" providerId="ADAL" clId="{78295516-C0BA-415A-ADA8-2F7EA6890053}" dt="2018-03-23T23:59:48.307" v="144" actId="14100"/>
          <ac:cxnSpMkLst>
            <pc:docMk/>
            <pc:sldMk cId="0" sldId="274"/>
            <ac:cxnSpMk id="215" creationId="{B8723B18-D98B-4A91-A3EE-047E25A87519}"/>
          </ac:cxnSpMkLst>
        </pc:cxnChg>
      </pc:sldChg>
      <pc:sldChg chg="del">
        <pc:chgData name="Matt Carlson" userId="8a60d035-4122-4fb1-8430-adbb278fd58a" providerId="ADAL" clId="{78295516-C0BA-415A-ADA8-2F7EA6890053}" dt="2018-03-24T00:12:38.068" v="203" actId="2696"/>
        <pc:sldMkLst>
          <pc:docMk/>
          <pc:sldMk cId="0" sldId="275"/>
        </pc:sldMkLst>
      </pc:sldChg>
      <pc:sldChg chg="del">
        <pc:chgData name="Matt Carlson" userId="8a60d035-4122-4fb1-8430-adbb278fd58a" providerId="ADAL" clId="{78295516-C0BA-415A-ADA8-2F7EA6890053}" dt="2018-03-24T00:12:38.056" v="202" actId="2696"/>
        <pc:sldMkLst>
          <pc:docMk/>
          <pc:sldMk cId="0" sldId="276"/>
        </pc:sldMkLst>
      </pc:sldChg>
      <pc:sldChg chg="addSp delSp modSp del">
        <pc:chgData name="Matt Carlson" userId="8a60d035-4122-4fb1-8430-adbb278fd58a" providerId="ADAL" clId="{78295516-C0BA-415A-ADA8-2F7EA6890053}" dt="2018-03-24T00:12:37.990" v="201" actId="2696"/>
        <pc:sldMkLst>
          <pc:docMk/>
          <pc:sldMk cId="0" sldId="279"/>
        </pc:sldMkLst>
        <pc:grpChg chg="add del mod">
          <ac:chgData name="Matt Carlson" userId="8a60d035-4122-4fb1-8430-adbb278fd58a" providerId="ADAL" clId="{78295516-C0BA-415A-ADA8-2F7EA6890053}" dt="2018-03-23T23:41:29.695" v="80" actId="165"/>
          <ac:grpSpMkLst>
            <pc:docMk/>
            <pc:sldMk cId="0" sldId="279"/>
            <ac:grpSpMk id="978" creationId="{9E14E559-F93B-4BFC-BF7D-4F724A8846B4}"/>
          </ac:grpSpMkLst>
        </pc:grpChg>
        <pc:grpChg chg="mod topLvl">
          <ac:chgData name="Matt Carlson" userId="8a60d035-4122-4fb1-8430-adbb278fd58a" providerId="ADAL" clId="{78295516-C0BA-415A-ADA8-2F7EA6890053}" dt="2018-03-23T23:41:32.420" v="82" actId="14100"/>
          <ac:grpSpMkLst>
            <pc:docMk/>
            <pc:sldMk cId="0" sldId="279"/>
            <ac:grpSpMk id="979" creationId="{CDC82E5D-60C1-4799-BBD6-10EBF0CFB6FF}"/>
          </ac:grpSpMkLst>
        </pc:grpChg>
        <pc:grpChg chg="mod topLvl">
          <ac:chgData name="Matt Carlson" userId="8a60d035-4122-4fb1-8430-adbb278fd58a" providerId="ADAL" clId="{78295516-C0BA-415A-ADA8-2F7EA6890053}" dt="2018-03-23T23:41:32.420" v="82" actId="14100"/>
          <ac:grpSpMkLst>
            <pc:docMk/>
            <pc:sldMk cId="0" sldId="279"/>
            <ac:grpSpMk id="980" creationId="{8CB5A847-16CB-4FCD-BD8F-89A8C301AB3A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3" creationId="{B3140C9D-6444-4D74-ADE7-4CA0CFCC0CA5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4" creationId="{73831E95-B36B-4CFF-B4B5-712FD965F95E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9" creationId="{2B43E90B-F475-423B-BDDC-C0155005A107}"/>
          </ac:grpSpMkLst>
        </pc:grpChg>
      </pc:sldChg>
      <pc:sldChg chg="del">
        <pc:chgData name="Matt Carlson" userId="8a60d035-4122-4fb1-8430-adbb278fd58a" providerId="ADAL" clId="{78295516-C0BA-415A-ADA8-2F7EA6890053}" dt="2018-03-24T00:12:38.101" v="204" actId="2696"/>
        <pc:sldMkLst>
          <pc:docMk/>
          <pc:sldMk cId="0" sldId="280"/>
        </pc:sldMkLst>
      </pc:sldChg>
      <pc:sldChg chg="del">
        <pc:chgData name="Matt Carlson" userId="8a60d035-4122-4fb1-8430-adbb278fd58a" providerId="ADAL" clId="{78295516-C0BA-415A-ADA8-2F7EA6890053}" dt="2018-03-24T00:12:37.894" v="200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77082308-90C7-443F-9AF0-4C9476FDF9AB}"/>
    <pc:docChg chg="modSld">
      <pc:chgData name="Matt Carlson" userId="0e792f37f00095d9" providerId="LiveId" clId="{77082308-90C7-443F-9AF0-4C9476FDF9AB}" dt="2018-03-25T05:47:03.360" v="10" actId="20577"/>
      <pc:docMkLst>
        <pc:docMk/>
      </pc:docMkLst>
      <pc:sldChg chg="modSp">
        <pc:chgData name="Matt Carlson" userId="0e792f37f00095d9" providerId="LiveId" clId="{77082308-90C7-443F-9AF0-4C9476FDF9AB}" dt="2018-03-25T05:47:03.360" v="10" actId="20577"/>
        <pc:sldMkLst>
          <pc:docMk/>
          <pc:sldMk cId="0" sldId="274"/>
        </pc:sldMkLst>
        <pc:graphicFrameChg chg="modGraphic">
          <ac:chgData name="Matt Carlson" userId="0e792f37f00095d9" providerId="LiveId" clId="{77082308-90C7-443F-9AF0-4C9476FDF9AB}" dt="2018-03-25T05:47:03.360" v="1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29">
            <a:extLst>
              <a:ext uri="{FF2B5EF4-FFF2-40B4-BE49-F238E27FC236}">
                <a16:creationId xmlns:a16="http://schemas.microsoft.com/office/drawing/2014/main" id="{0D321B17-4B42-43B0-B372-D441F317370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733800"/>
            <a:ext cx="287338" cy="790575"/>
            <a:chOff x="528" y="240"/>
            <a:chExt cx="181" cy="498"/>
          </a:xfrm>
        </p:grpSpPr>
        <p:sp>
          <p:nvSpPr>
            <p:cNvPr id="183" name="Line 30">
              <a:extLst>
                <a:ext uri="{FF2B5EF4-FFF2-40B4-BE49-F238E27FC236}">
                  <a16:creationId xmlns:a16="http://schemas.microsoft.com/office/drawing/2014/main" id="{6C5A54C2-B3F6-4286-9EB6-FEC3B1F0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1">
              <a:extLst>
                <a:ext uri="{FF2B5EF4-FFF2-40B4-BE49-F238E27FC236}">
                  <a16:creationId xmlns:a16="http://schemas.microsoft.com/office/drawing/2014/main" id="{825835E7-2947-453F-A374-3D43E2670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32">
              <a:extLst>
                <a:ext uri="{FF2B5EF4-FFF2-40B4-BE49-F238E27FC236}">
                  <a16:creationId xmlns:a16="http://schemas.microsoft.com/office/drawing/2014/main" id="{0F80B2B5-E687-4CF0-BD6A-39188C4F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64">
            <a:extLst>
              <a:ext uri="{FF2B5EF4-FFF2-40B4-BE49-F238E27FC236}">
                <a16:creationId xmlns:a16="http://schemas.microsoft.com/office/drawing/2014/main" id="{D55B8D91-03B0-4D09-811B-A4A9AF0D5750}"/>
              </a:ext>
            </a:extLst>
          </p:cNvPr>
          <p:cNvGrpSpPr>
            <a:grpSpLocks/>
          </p:cNvGrpSpPr>
          <p:nvPr/>
        </p:nvGrpSpPr>
        <p:grpSpPr bwMode="auto">
          <a:xfrm>
            <a:off x="829345" y="5492018"/>
            <a:ext cx="288925" cy="787400"/>
            <a:chOff x="1247" y="2496"/>
            <a:chExt cx="182" cy="496"/>
          </a:xfrm>
        </p:grpSpPr>
        <p:sp>
          <p:nvSpPr>
            <p:cNvPr id="124" name="Line 165">
              <a:extLst>
                <a:ext uri="{FF2B5EF4-FFF2-40B4-BE49-F238E27FC236}">
                  <a16:creationId xmlns:a16="http://schemas.microsoft.com/office/drawing/2014/main" id="{60CBAD43-84CA-4DB8-B40C-32B226E3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6">
              <a:extLst>
                <a:ext uri="{FF2B5EF4-FFF2-40B4-BE49-F238E27FC236}">
                  <a16:creationId xmlns:a16="http://schemas.microsoft.com/office/drawing/2014/main" id="{5CCA39E1-8515-4AFE-A6A6-CB886509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67">
              <a:extLst>
                <a:ext uri="{FF2B5EF4-FFF2-40B4-BE49-F238E27FC236}">
                  <a16:creationId xmlns:a16="http://schemas.microsoft.com/office/drawing/2014/main" id="{9BCDD34A-9BE2-4C45-BA54-009782A7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7" name="Freeform 168">
                <a:extLst>
                  <a:ext uri="{FF2B5EF4-FFF2-40B4-BE49-F238E27FC236}">
                    <a16:creationId xmlns:a16="http://schemas.microsoft.com/office/drawing/2014/main" id="{05914007-DDA0-4588-9444-7757F5DD2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69">
                <a:extLst>
                  <a:ext uri="{FF2B5EF4-FFF2-40B4-BE49-F238E27FC236}">
                    <a16:creationId xmlns:a16="http://schemas.microsoft.com/office/drawing/2014/main" id="{398D326B-849F-4B3B-B27D-6BB516C9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9" name="Group 164">
            <a:extLst>
              <a:ext uri="{FF2B5EF4-FFF2-40B4-BE49-F238E27FC236}">
                <a16:creationId xmlns:a16="http://schemas.microsoft.com/office/drawing/2014/main" id="{B4B09D2D-2FEB-4A65-BA99-72101F1C395D}"/>
              </a:ext>
            </a:extLst>
          </p:cNvPr>
          <p:cNvGrpSpPr>
            <a:grpSpLocks/>
          </p:cNvGrpSpPr>
          <p:nvPr/>
        </p:nvGrpSpPr>
        <p:grpSpPr bwMode="auto">
          <a:xfrm>
            <a:off x="1171440" y="5500330"/>
            <a:ext cx="288925" cy="787400"/>
            <a:chOff x="1247" y="2496"/>
            <a:chExt cx="182" cy="496"/>
          </a:xfrm>
        </p:grpSpPr>
        <p:sp>
          <p:nvSpPr>
            <p:cNvPr id="130" name="Line 165">
              <a:extLst>
                <a:ext uri="{FF2B5EF4-FFF2-40B4-BE49-F238E27FC236}">
                  <a16:creationId xmlns:a16="http://schemas.microsoft.com/office/drawing/2014/main" id="{BD2AB8B7-534D-41AC-AA52-8847879F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66">
              <a:extLst>
                <a:ext uri="{FF2B5EF4-FFF2-40B4-BE49-F238E27FC236}">
                  <a16:creationId xmlns:a16="http://schemas.microsoft.com/office/drawing/2014/main" id="{10FA2D75-B8C6-4647-8D1B-DA199A3C2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67">
              <a:extLst>
                <a:ext uri="{FF2B5EF4-FFF2-40B4-BE49-F238E27FC236}">
                  <a16:creationId xmlns:a16="http://schemas.microsoft.com/office/drawing/2014/main" id="{88EEFACE-6C99-486A-B4C7-921E0707B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923A17ED-B1E2-46E7-A5BF-9C1658A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F485D7FF-35F9-46C2-A536-44AACD700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48466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Fish Monger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 flipV="1">
            <a:off x="1208369" y="7078063"/>
            <a:ext cx="5629704" cy="107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96377" y="696187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208369" y="6657344"/>
            <a:ext cx="45657" cy="52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C75A6D-F86B-4941-A1D3-7FC985D84E73}"/>
              </a:ext>
            </a:extLst>
          </p:cNvPr>
          <p:cNvGrpSpPr>
            <a:grpSpLocks/>
          </p:cNvGrpSpPr>
          <p:nvPr/>
        </p:nvGrpSpPr>
        <p:grpSpPr bwMode="auto">
          <a:xfrm>
            <a:off x="846809" y="5577754"/>
            <a:ext cx="1524000" cy="1077913"/>
            <a:chOff x="1342" y="3555"/>
            <a:chExt cx="1359" cy="67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AD8CEB2-CCB1-4528-9574-A40F2F7E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616A8F-0C0B-4A88-AA47-622D613B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669"/>
              <a:ext cx="134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" name="Freeform 20">
            <a:extLst>
              <a:ext uri="{FF2B5EF4-FFF2-40B4-BE49-F238E27FC236}">
                <a16:creationId xmlns:a16="http://schemas.microsoft.com/office/drawing/2014/main" id="{2E8C5704-9DCF-4B96-A42A-9E905711BE4C}"/>
              </a:ext>
            </a:extLst>
          </p:cNvPr>
          <p:cNvSpPr>
            <a:spLocks/>
          </p:cNvSpPr>
          <p:nvPr/>
        </p:nvSpPr>
        <p:spPr bwMode="auto">
          <a:xfrm>
            <a:off x="2210825" y="5535848"/>
            <a:ext cx="162295" cy="1352829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98E48CCA-42F8-47EE-AB7F-A672CEFA352C}"/>
              </a:ext>
            </a:extLst>
          </p:cNvPr>
          <p:cNvGrpSpPr>
            <a:grpSpLocks/>
          </p:cNvGrpSpPr>
          <p:nvPr/>
        </p:nvGrpSpPr>
        <p:grpSpPr bwMode="auto">
          <a:xfrm>
            <a:off x="2150933" y="4493653"/>
            <a:ext cx="287338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22B9E4DF-2D6A-4DFE-8266-12C01078F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C8A752BE-5413-4E0B-8C43-88EB3343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FE63C80F-BB12-4D07-899D-D0D60C24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>
            <a:extLst>
              <a:ext uri="{FF2B5EF4-FFF2-40B4-BE49-F238E27FC236}">
                <a16:creationId xmlns:a16="http://schemas.microsoft.com/office/drawing/2014/main" id="{C775083B-1321-4D52-A94B-FC03142134D2}"/>
              </a:ext>
            </a:extLst>
          </p:cNvPr>
          <p:cNvGrpSpPr>
            <a:grpSpLocks/>
          </p:cNvGrpSpPr>
          <p:nvPr/>
        </p:nvGrpSpPr>
        <p:grpSpPr bwMode="auto">
          <a:xfrm>
            <a:off x="1797702" y="4493653"/>
            <a:ext cx="287338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4DA85351-857E-4605-8BC9-4C22E6C3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A0FEA777-D1EF-4674-93A8-C4F16B41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AEA8CE62-0D21-4EB7-AF39-1E1E56422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Freeform 20">
            <a:extLst>
              <a:ext uri="{FF2B5EF4-FFF2-40B4-BE49-F238E27FC236}">
                <a16:creationId xmlns:a16="http://schemas.microsoft.com/office/drawing/2014/main" id="{0CAE7CB1-7EB6-415E-A3C3-8E3CF4685494}"/>
              </a:ext>
            </a:extLst>
          </p:cNvPr>
          <p:cNvSpPr>
            <a:spLocks/>
          </p:cNvSpPr>
          <p:nvPr/>
        </p:nvSpPr>
        <p:spPr bwMode="auto">
          <a:xfrm flipH="1">
            <a:off x="3214907" y="3668212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56" name="Group 292">
            <a:extLst>
              <a:ext uri="{FF2B5EF4-FFF2-40B4-BE49-F238E27FC236}">
                <a16:creationId xmlns:a16="http://schemas.microsoft.com/office/drawing/2014/main" id="{5A58838F-6A1C-4F12-83EA-A26871010C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9937" y="3703188"/>
            <a:ext cx="222250" cy="858838"/>
            <a:chOff x="384" y="816"/>
            <a:chExt cx="140" cy="541"/>
          </a:xfrm>
        </p:grpSpPr>
        <p:sp>
          <p:nvSpPr>
            <p:cNvPr id="157" name="Line 293">
              <a:extLst>
                <a:ext uri="{FF2B5EF4-FFF2-40B4-BE49-F238E27FC236}">
                  <a16:creationId xmlns:a16="http://schemas.microsoft.com/office/drawing/2014/main" id="{4FDD4D32-5B52-4B6B-9709-FDB45378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94">
              <a:extLst>
                <a:ext uri="{FF2B5EF4-FFF2-40B4-BE49-F238E27FC236}">
                  <a16:creationId xmlns:a16="http://schemas.microsoft.com/office/drawing/2014/main" id="{4283E0A3-48A3-47E4-B0A9-610CE8187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95">
              <a:extLst>
                <a:ext uri="{FF2B5EF4-FFF2-40B4-BE49-F238E27FC236}">
                  <a16:creationId xmlns:a16="http://schemas.microsoft.com/office/drawing/2014/main" id="{E00D1527-6AA0-43F9-99FF-9881E284D1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92">
            <a:extLst>
              <a:ext uri="{FF2B5EF4-FFF2-40B4-BE49-F238E27FC236}">
                <a16:creationId xmlns:a16="http://schemas.microsoft.com/office/drawing/2014/main" id="{BDCC78CA-72CE-4E51-BA72-E2123835A6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54559" y="3727343"/>
            <a:ext cx="222250" cy="858838"/>
            <a:chOff x="384" y="816"/>
            <a:chExt cx="140" cy="541"/>
          </a:xfrm>
        </p:grpSpPr>
        <p:sp>
          <p:nvSpPr>
            <p:cNvPr id="161" name="Line 293">
              <a:extLst>
                <a:ext uri="{FF2B5EF4-FFF2-40B4-BE49-F238E27FC236}">
                  <a16:creationId xmlns:a16="http://schemas.microsoft.com/office/drawing/2014/main" id="{2596DC78-1E6B-42A3-A9E4-FB9A91013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4">
              <a:extLst>
                <a:ext uri="{FF2B5EF4-FFF2-40B4-BE49-F238E27FC236}">
                  <a16:creationId xmlns:a16="http://schemas.microsoft.com/office/drawing/2014/main" id="{E4A4FF8A-836C-4452-9A82-A05CD26A3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5">
              <a:extLst>
                <a:ext uri="{FF2B5EF4-FFF2-40B4-BE49-F238E27FC236}">
                  <a16:creationId xmlns:a16="http://schemas.microsoft.com/office/drawing/2014/main" id="{DE2B8779-DB2A-4B24-BE17-389951D577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C2BA94D-7775-48D7-8F79-D2042D1A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826" y="4642609"/>
            <a:ext cx="152400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729872EF-C1E0-4328-8D9D-98F3B7AF5D17}"/>
              </a:ext>
            </a:extLst>
          </p:cNvPr>
          <p:cNvGrpSpPr>
            <a:grpSpLocks/>
          </p:cNvGrpSpPr>
          <p:nvPr/>
        </p:nvGrpSpPr>
        <p:grpSpPr bwMode="auto">
          <a:xfrm>
            <a:off x="4286988" y="3829429"/>
            <a:ext cx="222250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C33EDDEA-D423-4E99-A378-599429C6F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E1400B35-32B0-4E3E-AF96-1CF0CA110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70DF481-E2AC-4EF1-B64B-00CE33075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0E4F3107-5D1F-4A22-8FD4-A768747CDF34}"/>
              </a:ext>
            </a:extLst>
          </p:cNvPr>
          <p:cNvGrpSpPr>
            <a:grpSpLocks/>
          </p:cNvGrpSpPr>
          <p:nvPr/>
        </p:nvGrpSpPr>
        <p:grpSpPr bwMode="auto">
          <a:xfrm>
            <a:off x="4467732" y="3629528"/>
            <a:ext cx="393700" cy="1271588"/>
            <a:chOff x="2496" y="4380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2492767B-0A13-4010-B626-69F212E94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0E806C9C-2C48-430C-BF60-9BC04F8AB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CF64D17-998A-43BB-B8FD-2D84062A85BA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2496692" y="4756264"/>
            <a:ext cx="742900" cy="5005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2B23098C-4CE0-4E02-9E80-5259799E5C67}"/>
              </a:ext>
            </a:extLst>
          </p:cNvPr>
          <p:cNvGrpSpPr>
            <a:grpSpLocks/>
          </p:cNvGrpSpPr>
          <p:nvPr/>
        </p:nvGrpSpPr>
        <p:grpSpPr bwMode="auto">
          <a:xfrm>
            <a:off x="2953318" y="3719115"/>
            <a:ext cx="222250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DC5642EE-06C5-4364-A2CF-E135C75C4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F3BD6AC1-763B-4F12-89FC-161023A58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66BE0EB6-BA12-41BD-BCDE-5ED56834DA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13">
            <a:extLst>
              <a:ext uri="{FF2B5EF4-FFF2-40B4-BE49-F238E27FC236}">
                <a16:creationId xmlns:a16="http://schemas.microsoft.com/office/drawing/2014/main" id="{9C3BABC5-960B-42D3-9DE1-EBAEC9E1EBAC}"/>
              </a:ext>
            </a:extLst>
          </p:cNvPr>
          <p:cNvGrpSpPr>
            <a:grpSpLocks/>
          </p:cNvGrpSpPr>
          <p:nvPr/>
        </p:nvGrpSpPr>
        <p:grpSpPr bwMode="auto">
          <a:xfrm>
            <a:off x="565942" y="3703188"/>
            <a:ext cx="393700" cy="1271588"/>
            <a:chOff x="2496" y="4380"/>
            <a:chExt cx="236" cy="690"/>
          </a:xfrm>
        </p:grpSpPr>
        <p:sp>
          <p:nvSpPr>
            <p:cNvPr id="180" name="AutoShape 14">
              <a:extLst>
                <a:ext uri="{FF2B5EF4-FFF2-40B4-BE49-F238E27FC236}">
                  <a16:creationId xmlns:a16="http://schemas.microsoft.com/office/drawing/2014/main" id="{852FC8BF-BC30-4BB5-BADC-52DDFBDD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AutoShape 15">
              <a:extLst>
                <a:ext uri="{FF2B5EF4-FFF2-40B4-BE49-F238E27FC236}">
                  <a16:creationId xmlns:a16="http://schemas.microsoft.com/office/drawing/2014/main" id="{E1FCB3CD-29B5-461E-A956-BD5E9B8F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6" name="Freeform 20">
            <a:extLst>
              <a:ext uri="{FF2B5EF4-FFF2-40B4-BE49-F238E27FC236}">
                <a16:creationId xmlns:a16="http://schemas.microsoft.com/office/drawing/2014/main" id="{1E041DDF-7F00-4ED1-B39C-39FD63D53DC1}"/>
              </a:ext>
            </a:extLst>
          </p:cNvPr>
          <p:cNvSpPr>
            <a:spLocks/>
          </p:cNvSpPr>
          <p:nvPr/>
        </p:nvSpPr>
        <p:spPr bwMode="auto">
          <a:xfrm flipH="1">
            <a:off x="5497627" y="4688267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EC7D1BF2-E14B-42E8-BD02-56607EEA43AA}"/>
              </a:ext>
            </a:extLst>
          </p:cNvPr>
          <p:cNvGrpSpPr>
            <a:grpSpLocks/>
          </p:cNvGrpSpPr>
          <p:nvPr/>
        </p:nvGrpSpPr>
        <p:grpSpPr bwMode="auto">
          <a:xfrm>
            <a:off x="5148826" y="3723066"/>
            <a:ext cx="287338" cy="790575"/>
            <a:chOff x="528" y="240"/>
            <a:chExt cx="181" cy="498"/>
          </a:xfrm>
        </p:grpSpPr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3C656C5F-F936-4FCE-8010-3E9DCE629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AAFC7059-5EBA-4102-9845-D2999B48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2252C99C-F5A4-46ED-93E7-A2CCA5DB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8B291ED-C505-42A4-A59F-7D37BDDF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658" y="5490122"/>
            <a:ext cx="513067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2" name="Group 29">
            <a:extLst>
              <a:ext uri="{FF2B5EF4-FFF2-40B4-BE49-F238E27FC236}">
                <a16:creationId xmlns:a16="http://schemas.microsoft.com/office/drawing/2014/main" id="{AE537E47-19BA-4F07-AB0C-29B2ADC8AE35}"/>
              </a:ext>
            </a:extLst>
          </p:cNvPr>
          <p:cNvGrpSpPr>
            <a:grpSpLocks/>
          </p:cNvGrpSpPr>
          <p:nvPr/>
        </p:nvGrpSpPr>
        <p:grpSpPr bwMode="auto">
          <a:xfrm>
            <a:off x="5680915" y="3323827"/>
            <a:ext cx="287338" cy="790575"/>
            <a:chOff x="528" y="240"/>
            <a:chExt cx="181" cy="498"/>
          </a:xfrm>
        </p:grpSpPr>
        <p:sp>
          <p:nvSpPr>
            <p:cNvPr id="193" name="Line 30">
              <a:extLst>
                <a:ext uri="{FF2B5EF4-FFF2-40B4-BE49-F238E27FC236}">
                  <a16:creationId xmlns:a16="http://schemas.microsoft.com/office/drawing/2014/main" id="{EFF4525A-B384-4F23-AF7E-134751977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>
              <a:extLst>
                <a:ext uri="{FF2B5EF4-FFF2-40B4-BE49-F238E27FC236}">
                  <a16:creationId xmlns:a16="http://schemas.microsoft.com/office/drawing/2014/main" id="{A25FFFC0-85E7-43E8-824B-7D0D52120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E329FEA9-BFE0-4DD0-A6B4-9DECE8AA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8">
            <a:extLst>
              <a:ext uri="{FF2B5EF4-FFF2-40B4-BE49-F238E27FC236}">
                <a16:creationId xmlns:a16="http://schemas.microsoft.com/office/drawing/2014/main" id="{24458C6D-92E7-4707-99C9-B68B99DE04B4}"/>
              </a:ext>
            </a:extLst>
          </p:cNvPr>
          <p:cNvGrpSpPr>
            <a:grpSpLocks/>
          </p:cNvGrpSpPr>
          <p:nvPr/>
        </p:nvGrpSpPr>
        <p:grpSpPr bwMode="auto">
          <a:xfrm>
            <a:off x="6998484" y="5369361"/>
            <a:ext cx="222250" cy="858838"/>
            <a:chOff x="384" y="816"/>
            <a:chExt cx="140" cy="541"/>
          </a:xfrm>
        </p:grpSpPr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527ACFD9-3B0A-436B-907F-40C5AE9FD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90">
              <a:extLst>
                <a:ext uri="{FF2B5EF4-FFF2-40B4-BE49-F238E27FC236}">
                  <a16:creationId xmlns:a16="http://schemas.microsoft.com/office/drawing/2014/main" id="{B72A38B3-68D9-4E0C-8AC6-166A8309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91">
              <a:extLst>
                <a:ext uri="{FF2B5EF4-FFF2-40B4-BE49-F238E27FC236}">
                  <a16:creationId xmlns:a16="http://schemas.microsoft.com/office/drawing/2014/main" id="{030C5143-7D50-44DC-ADE6-B8B8AFBEDF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288">
            <a:extLst>
              <a:ext uri="{FF2B5EF4-FFF2-40B4-BE49-F238E27FC236}">
                <a16:creationId xmlns:a16="http://schemas.microsoft.com/office/drawing/2014/main" id="{FB0200A6-73DC-4C34-A1FC-F1A2A62B79B0}"/>
              </a:ext>
            </a:extLst>
          </p:cNvPr>
          <p:cNvGrpSpPr>
            <a:grpSpLocks/>
          </p:cNvGrpSpPr>
          <p:nvPr/>
        </p:nvGrpSpPr>
        <p:grpSpPr bwMode="auto">
          <a:xfrm>
            <a:off x="6960595" y="4628753"/>
            <a:ext cx="222250" cy="858838"/>
            <a:chOff x="384" y="816"/>
            <a:chExt cx="140" cy="541"/>
          </a:xfrm>
        </p:grpSpPr>
        <p:sp>
          <p:nvSpPr>
            <p:cNvPr id="201" name="Line 289">
              <a:extLst>
                <a:ext uri="{FF2B5EF4-FFF2-40B4-BE49-F238E27FC236}">
                  <a16:creationId xmlns:a16="http://schemas.microsoft.com/office/drawing/2014/main" id="{83D12E56-99C6-4F6F-BBCC-B6321780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290">
              <a:extLst>
                <a:ext uri="{FF2B5EF4-FFF2-40B4-BE49-F238E27FC236}">
                  <a16:creationId xmlns:a16="http://schemas.microsoft.com/office/drawing/2014/main" id="{5C1F1606-F965-4B32-9BDC-82A2D7602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91">
              <a:extLst>
                <a:ext uri="{FF2B5EF4-FFF2-40B4-BE49-F238E27FC236}">
                  <a16:creationId xmlns:a16="http://schemas.microsoft.com/office/drawing/2014/main" id="{BBB05DA6-E2D2-4979-BA7A-5882978DC1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288">
            <a:extLst>
              <a:ext uri="{FF2B5EF4-FFF2-40B4-BE49-F238E27FC236}">
                <a16:creationId xmlns:a16="http://schemas.microsoft.com/office/drawing/2014/main" id="{C9EBD706-3C9E-4731-87A5-F4E83DFF5BD4}"/>
              </a:ext>
            </a:extLst>
          </p:cNvPr>
          <p:cNvGrpSpPr>
            <a:grpSpLocks/>
          </p:cNvGrpSpPr>
          <p:nvPr/>
        </p:nvGrpSpPr>
        <p:grpSpPr bwMode="auto">
          <a:xfrm>
            <a:off x="6615823" y="3851619"/>
            <a:ext cx="222250" cy="858838"/>
            <a:chOff x="384" y="816"/>
            <a:chExt cx="140" cy="541"/>
          </a:xfrm>
        </p:grpSpPr>
        <p:sp>
          <p:nvSpPr>
            <p:cNvPr id="205" name="Line 289">
              <a:extLst>
                <a:ext uri="{FF2B5EF4-FFF2-40B4-BE49-F238E27FC236}">
                  <a16:creationId xmlns:a16="http://schemas.microsoft.com/office/drawing/2014/main" id="{76A36131-0B1F-4EC4-B1A8-D70020FE8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90">
              <a:extLst>
                <a:ext uri="{FF2B5EF4-FFF2-40B4-BE49-F238E27FC236}">
                  <a16:creationId xmlns:a16="http://schemas.microsoft.com/office/drawing/2014/main" id="{06872FD3-B5CC-415E-933D-69E783995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91">
              <a:extLst>
                <a:ext uri="{FF2B5EF4-FFF2-40B4-BE49-F238E27FC236}">
                  <a16:creationId xmlns:a16="http://schemas.microsoft.com/office/drawing/2014/main" id="{6EE01346-43EA-4075-AC8C-22FC4438C3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" name="Freeform 20">
            <a:extLst>
              <a:ext uri="{FF2B5EF4-FFF2-40B4-BE49-F238E27FC236}">
                <a16:creationId xmlns:a16="http://schemas.microsoft.com/office/drawing/2014/main" id="{003F22CF-DE55-42E7-9909-1ED1EDAA9297}"/>
              </a:ext>
            </a:extLst>
          </p:cNvPr>
          <p:cNvSpPr>
            <a:spLocks/>
          </p:cNvSpPr>
          <p:nvPr/>
        </p:nvSpPr>
        <p:spPr bwMode="auto">
          <a:xfrm flipH="1">
            <a:off x="5429855" y="2864336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45B2A97-60B2-46D1-9C1D-808BBA5C3254}"/>
              </a:ext>
            </a:extLst>
          </p:cNvPr>
          <p:cNvCxnSpPr>
            <a:cxnSpLocks/>
          </p:cNvCxnSpPr>
          <p:nvPr/>
        </p:nvCxnSpPr>
        <p:spPr>
          <a:xfrm>
            <a:off x="6187199" y="6558510"/>
            <a:ext cx="650874" cy="519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Freeform 20">
            <a:extLst>
              <a:ext uri="{FF2B5EF4-FFF2-40B4-BE49-F238E27FC236}">
                <a16:creationId xmlns:a16="http://schemas.microsoft.com/office/drawing/2014/main" id="{08FAE105-AAA2-4983-A44F-74A85729C614}"/>
              </a:ext>
            </a:extLst>
          </p:cNvPr>
          <p:cNvSpPr>
            <a:spLocks/>
          </p:cNvSpPr>
          <p:nvPr/>
        </p:nvSpPr>
        <p:spPr bwMode="auto">
          <a:xfrm flipH="1">
            <a:off x="2468422" y="4216280"/>
            <a:ext cx="255587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2017852-70DF-4747-876B-D6F7F5CC2C9E}"/>
              </a:ext>
            </a:extLst>
          </p:cNvPr>
          <p:cNvCxnSpPr>
            <a:cxnSpLocks/>
            <a:endCxn id="150" idx="0"/>
          </p:cNvCxnSpPr>
          <p:nvPr/>
        </p:nvCxnSpPr>
        <p:spPr>
          <a:xfrm flipV="1">
            <a:off x="2557795" y="6108208"/>
            <a:ext cx="166214" cy="1783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11AE07-9656-40D1-91AF-052A4A7EE54F}"/>
              </a:ext>
            </a:extLst>
          </p:cNvPr>
          <p:cNvCxnSpPr>
            <a:cxnSpLocks/>
          </p:cNvCxnSpPr>
          <p:nvPr/>
        </p:nvCxnSpPr>
        <p:spPr>
          <a:xfrm flipH="1" flipV="1">
            <a:off x="3379202" y="5535848"/>
            <a:ext cx="256056" cy="1989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723B18-D98B-4A91-A3EE-047E25A87519}"/>
              </a:ext>
            </a:extLst>
          </p:cNvPr>
          <p:cNvCxnSpPr>
            <a:cxnSpLocks/>
            <a:stCxn id="186" idx="3"/>
          </p:cNvCxnSpPr>
          <p:nvPr/>
        </p:nvCxnSpPr>
        <p:spPr>
          <a:xfrm flipH="1" flipV="1">
            <a:off x="5144774" y="5703531"/>
            <a:ext cx="377538" cy="727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eform 20">
            <a:extLst>
              <a:ext uri="{FF2B5EF4-FFF2-40B4-BE49-F238E27FC236}">
                <a16:creationId xmlns:a16="http://schemas.microsoft.com/office/drawing/2014/main" id="{EB2FB3F6-CE2B-4A5B-A6F3-3738218810D8}"/>
              </a:ext>
            </a:extLst>
          </p:cNvPr>
          <p:cNvSpPr>
            <a:spLocks/>
          </p:cNvSpPr>
          <p:nvPr/>
        </p:nvSpPr>
        <p:spPr bwMode="auto">
          <a:xfrm>
            <a:off x="2376283" y="5275048"/>
            <a:ext cx="184331" cy="140611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9" h="12927">
                <a:moveTo>
                  <a:pt x="0" y="12927"/>
                </a:moveTo>
                <a:lnTo>
                  <a:pt x="0" y="2927"/>
                </a:lnTo>
                <a:lnTo>
                  <a:pt x="8175" y="0"/>
                </a:lnTo>
                <a:lnTo>
                  <a:pt x="9739" y="9171"/>
                </a:lnTo>
                <a:lnTo>
                  <a:pt x="0" y="1292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" name="Freeform 20">
            <a:extLst>
              <a:ext uri="{FF2B5EF4-FFF2-40B4-BE49-F238E27FC236}">
                <a16:creationId xmlns:a16="http://schemas.microsoft.com/office/drawing/2014/main" id="{9318B4B9-AB09-4A5A-BBE9-3D17A5C273A8}"/>
              </a:ext>
            </a:extLst>
          </p:cNvPr>
          <p:cNvSpPr>
            <a:spLocks/>
          </p:cNvSpPr>
          <p:nvPr/>
        </p:nvSpPr>
        <p:spPr bwMode="auto">
          <a:xfrm>
            <a:off x="1679489" y="5687954"/>
            <a:ext cx="344134" cy="1741112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9" name="Group 292">
            <a:extLst>
              <a:ext uri="{FF2B5EF4-FFF2-40B4-BE49-F238E27FC236}">
                <a16:creationId xmlns:a16="http://schemas.microsoft.com/office/drawing/2014/main" id="{B76A86F3-902D-430F-A28F-1BBFC0968C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1900" y="5502446"/>
            <a:ext cx="222250" cy="858838"/>
            <a:chOff x="384" y="816"/>
            <a:chExt cx="140" cy="541"/>
          </a:xfrm>
        </p:grpSpPr>
        <p:sp>
          <p:nvSpPr>
            <p:cNvPr id="220" name="Line 293">
              <a:extLst>
                <a:ext uri="{FF2B5EF4-FFF2-40B4-BE49-F238E27FC236}">
                  <a16:creationId xmlns:a16="http://schemas.microsoft.com/office/drawing/2014/main" id="{E6F528B3-474A-4B04-94C7-0CDED1265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94">
              <a:extLst>
                <a:ext uri="{FF2B5EF4-FFF2-40B4-BE49-F238E27FC236}">
                  <a16:creationId xmlns:a16="http://schemas.microsoft.com/office/drawing/2014/main" id="{2BD6AD85-4D41-4B76-B781-15A105DA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95">
              <a:extLst>
                <a:ext uri="{FF2B5EF4-FFF2-40B4-BE49-F238E27FC236}">
                  <a16:creationId xmlns:a16="http://schemas.microsoft.com/office/drawing/2014/main" id="{59C35206-B7F5-4B42-A0BE-BD619B5F3D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6D65881F-1403-4491-9608-10E864141D58}"/>
              </a:ext>
            </a:extLst>
          </p:cNvPr>
          <p:cNvGrpSpPr>
            <a:grpSpLocks/>
          </p:cNvGrpSpPr>
          <p:nvPr/>
        </p:nvGrpSpPr>
        <p:grpSpPr bwMode="auto">
          <a:xfrm>
            <a:off x="6110750" y="3317477"/>
            <a:ext cx="287338" cy="790575"/>
            <a:chOff x="528" y="240"/>
            <a:chExt cx="181" cy="498"/>
          </a:xfrm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9AF2F89F-CCCA-4EDE-B0B5-8B5833D4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C302EE87-B811-41AC-B8A2-D8902B88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C0F6CA7B-460E-4A6F-97A4-4D28D993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B039119-F2F6-494F-8D16-4240142B1DCB}"/>
              </a:ext>
            </a:extLst>
          </p:cNvPr>
          <p:cNvGrpSpPr/>
          <p:nvPr/>
        </p:nvGrpSpPr>
        <p:grpSpPr>
          <a:xfrm>
            <a:off x="3828123" y="5456589"/>
            <a:ext cx="145559" cy="291831"/>
            <a:chOff x="-2209800" y="5901249"/>
            <a:chExt cx="145559" cy="29183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00DDC41-633D-4B90-A453-0350BBE7F42A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E03FE6E-B836-4812-A055-7E3880AF2333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2018-03-25T05:47:05Z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macarlso@microsoft.com</vt:lpwstr>
  </property>
  <property fmtid="{D5CDD505-2E9C-101B-9397-08002B2CF9AE}" pid="5" name="MSIP_Label_f42aa342-8706-4288-bd11-ebb85995028c_SetDate">
    <vt:lpwstr>2018-03-23T23:34:58.6283965Z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