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229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886822"/>
              </p:ext>
            </p:extLst>
          </p:nvPr>
        </p:nvGraphicFramePr>
        <p:xfrm>
          <a:off x="177800" y="165100"/>
          <a:ext cx="6997700" cy="262727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Royal Star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Alan Feucht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facing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marks. Gun loaded, muzzle pointed at red plate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12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3600338" y="8784118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64">
            <a:extLst>
              <a:ext uri="{FF2B5EF4-FFF2-40B4-BE49-F238E27FC236}">
                <a16:creationId xmlns:a16="http://schemas.microsoft.com/office/drawing/2014/main" id="{83250F31-9E86-4323-9D52-63F11485949D}"/>
              </a:ext>
            </a:extLst>
          </p:cNvPr>
          <p:cNvGrpSpPr>
            <a:grpSpLocks/>
          </p:cNvGrpSpPr>
          <p:nvPr/>
        </p:nvGrpSpPr>
        <p:grpSpPr bwMode="auto">
          <a:xfrm>
            <a:off x="4056782" y="4024060"/>
            <a:ext cx="288925" cy="787400"/>
            <a:chOff x="1247" y="2496"/>
            <a:chExt cx="182" cy="496"/>
          </a:xfrm>
        </p:grpSpPr>
        <p:sp>
          <p:nvSpPr>
            <p:cNvPr id="10" name="Line 165">
              <a:extLst>
                <a:ext uri="{FF2B5EF4-FFF2-40B4-BE49-F238E27FC236}">
                  <a16:creationId xmlns:a16="http://schemas.microsoft.com/office/drawing/2014/main" id="{2C50D224-040F-49AC-9998-5F8AEA449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66">
              <a:extLst>
                <a:ext uri="{FF2B5EF4-FFF2-40B4-BE49-F238E27FC236}">
                  <a16:creationId xmlns:a16="http://schemas.microsoft.com/office/drawing/2014/main" id="{B3C2C935-2F82-49CB-8052-EBB4DCD70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67">
              <a:extLst>
                <a:ext uri="{FF2B5EF4-FFF2-40B4-BE49-F238E27FC236}">
                  <a16:creationId xmlns:a16="http://schemas.microsoft.com/office/drawing/2014/main" id="{57F7CD98-7F42-49FC-8D00-D465568BA6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3" name="Freeform 168">
                <a:extLst>
                  <a:ext uri="{FF2B5EF4-FFF2-40B4-BE49-F238E27FC236}">
                    <a16:creationId xmlns:a16="http://schemas.microsoft.com/office/drawing/2014/main" id="{DBB8ED45-6F47-4D83-A278-C07630101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69">
                <a:extLst>
                  <a:ext uri="{FF2B5EF4-FFF2-40B4-BE49-F238E27FC236}">
                    <a16:creationId xmlns:a16="http://schemas.microsoft.com/office/drawing/2014/main" id="{C5ACB984-DF21-4B41-88AF-3A73E7B4F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164">
            <a:extLst>
              <a:ext uri="{FF2B5EF4-FFF2-40B4-BE49-F238E27FC236}">
                <a16:creationId xmlns:a16="http://schemas.microsoft.com/office/drawing/2014/main" id="{9442F559-BE71-49E3-ABE5-43EE7D73A972}"/>
              </a:ext>
            </a:extLst>
          </p:cNvPr>
          <p:cNvGrpSpPr>
            <a:grpSpLocks/>
          </p:cNvGrpSpPr>
          <p:nvPr/>
        </p:nvGrpSpPr>
        <p:grpSpPr bwMode="auto">
          <a:xfrm>
            <a:off x="3245956" y="4069401"/>
            <a:ext cx="288925" cy="787400"/>
            <a:chOff x="1247" y="2496"/>
            <a:chExt cx="182" cy="496"/>
          </a:xfrm>
        </p:grpSpPr>
        <p:sp>
          <p:nvSpPr>
            <p:cNvPr id="16" name="Line 165">
              <a:extLst>
                <a:ext uri="{FF2B5EF4-FFF2-40B4-BE49-F238E27FC236}">
                  <a16:creationId xmlns:a16="http://schemas.microsoft.com/office/drawing/2014/main" id="{4C8B2F1C-CB89-48A6-BD18-E81B070A7C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66">
              <a:extLst>
                <a:ext uri="{FF2B5EF4-FFF2-40B4-BE49-F238E27FC236}">
                  <a16:creationId xmlns:a16="http://schemas.microsoft.com/office/drawing/2014/main" id="{CD0FABEB-DBD2-4C7D-AD5E-13FAEB0E6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167">
              <a:extLst>
                <a:ext uri="{FF2B5EF4-FFF2-40B4-BE49-F238E27FC236}">
                  <a16:creationId xmlns:a16="http://schemas.microsoft.com/office/drawing/2014/main" id="{830E77C1-EAE5-4E91-B4CF-59E9D5DEB3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9" name="Freeform 168">
                <a:extLst>
                  <a:ext uri="{FF2B5EF4-FFF2-40B4-BE49-F238E27FC236}">
                    <a16:creationId xmlns:a16="http://schemas.microsoft.com/office/drawing/2014/main" id="{9DCBC95F-40B5-431B-A591-60953CA00C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2 w 277"/>
                  <a:gd name="T9" fmla="*/ 1 h 517"/>
                  <a:gd name="T10" fmla="*/ 2 w 277"/>
                  <a:gd name="T11" fmla="*/ 2 h 517"/>
                  <a:gd name="T12" fmla="*/ 1 w 277"/>
                  <a:gd name="T13" fmla="*/ 3 h 517"/>
                  <a:gd name="T14" fmla="*/ 1 w 277"/>
                  <a:gd name="T15" fmla="*/ 3 h 517"/>
                  <a:gd name="T16" fmla="*/ 0 w 277"/>
                  <a:gd name="T17" fmla="*/ 2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69">
                <a:extLst>
                  <a:ext uri="{FF2B5EF4-FFF2-40B4-BE49-F238E27FC236}">
                    <a16:creationId xmlns:a16="http://schemas.microsoft.com/office/drawing/2014/main" id="{B682E2F9-59F6-4DA4-A1C6-C104DCF46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" name="Freeform 41">
            <a:extLst>
              <a:ext uri="{FF2B5EF4-FFF2-40B4-BE49-F238E27FC236}">
                <a16:creationId xmlns:a16="http://schemas.microsoft.com/office/drawing/2014/main" id="{097719F2-6074-4FDF-87ED-0300E5E2A91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07960" y="6934200"/>
            <a:ext cx="5074459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Freeform 37">
            <a:extLst>
              <a:ext uri="{FF2B5EF4-FFF2-40B4-BE49-F238E27FC236}">
                <a16:creationId xmlns:a16="http://schemas.microsoft.com/office/drawing/2014/main" id="{FFCB7F19-BF80-46E0-9C22-97F8FDDE4BF6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545568" y="4256591"/>
            <a:ext cx="555480" cy="1839409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5" name="Freeform 37">
            <a:extLst>
              <a:ext uri="{FF2B5EF4-FFF2-40B4-BE49-F238E27FC236}">
                <a16:creationId xmlns:a16="http://schemas.microsoft.com/office/drawing/2014/main" id="{78A17D58-BCE3-473E-8886-735783C38542}"/>
              </a:ext>
            </a:extLst>
          </p:cNvPr>
          <p:cNvSpPr>
            <a:spLocks noEditPoints="1"/>
          </p:cNvSpPr>
          <p:nvPr/>
        </p:nvSpPr>
        <p:spPr bwMode="auto">
          <a:xfrm>
            <a:off x="4397129" y="4425553"/>
            <a:ext cx="603495" cy="1728435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D55F3B-667C-41FE-825D-648FBFDEA96B}"/>
              </a:ext>
            </a:extLst>
          </p:cNvPr>
          <p:cNvCxnSpPr>
            <a:cxnSpLocks/>
          </p:cNvCxnSpPr>
          <p:nvPr/>
        </p:nvCxnSpPr>
        <p:spPr>
          <a:xfrm>
            <a:off x="800100" y="8585805"/>
            <a:ext cx="6096000" cy="1346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9F0A87-55D8-44A8-9D47-1DCBF24E15AC}"/>
              </a:ext>
            </a:extLst>
          </p:cNvPr>
          <p:cNvCxnSpPr>
            <a:cxnSpLocks/>
          </p:cNvCxnSpPr>
          <p:nvPr/>
        </p:nvCxnSpPr>
        <p:spPr>
          <a:xfrm>
            <a:off x="800100" y="8937183"/>
            <a:ext cx="6096000" cy="157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AF1DC86-FA06-4CBF-AD64-6E2810C05624}"/>
              </a:ext>
            </a:extLst>
          </p:cNvPr>
          <p:cNvGrpSpPr/>
          <p:nvPr/>
        </p:nvGrpSpPr>
        <p:grpSpPr>
          <a:xfrm>
            <a:off x="4053775" y="4591305"/>
            <a:ext cx="303706" cy="748257"/>
            <a:chOff x="6109791" y="4007159"/>
            <a:chExt cx="949605" cy="3460441"/>
          </a:xfrm>
        </p:grpSpPr>
        <p:sp>
          <p:nvSpPr>
            <p:cNvPr id="29" name="Oval 724">
              <a:extLst>
                <a:ext uri="{FF2B5EF4-FFF2-40B4-BE49-F238E27FC236}">
                  <a16:creationId xmlns:a16="http://schemas.microsoft.com/office/drawing/2014/main" id="{A82EDF01-6F4C-428F-B7AF-3F433DA36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725">
              <a:extLst>
                <a:ext uri="{FF2B5EF4-FFF2-40B4-BE49-F238E27FC236}">
                  <a16:creationId xmlns:a16="http://schemas.microsoft.com/office/drawing/2014/main" id="{D20FF47E-FFFA-478A-9FCD-889C6C182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726">
              <a:extLst>
                <a:ext uri="{FF2B5EF4-FFF2-40B4-BE49-F238E27FC236}">
                  <a16:creationId xmlns:a16="http://schemas.microsoft.com/office/drawing/2014/main" id="{62600A99-3BCC-4DAF-8FB1-4EF59C09F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727">
              <a:extLst>
                <a:ext uri="{FF2B5EF4-FFF2-40B4-BE49-F238E27FC236}">
                  <a16:creationId xmlns:a16="http://schemas.microsoft.com/office/drawing/2014/main" id="{794E36F0-C690-4E8A-BAC1-224201730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963E44-FA72-4D7E-AE01-4781221E804F}"/>
              </a:ext>
            </a:extLst>
          </p:cNvPr>
          <p:cNvGrpSpPr/>
          <p:nvPr/>
        </p:nvGrpSpPr>
        <p:grpSpPr>
          <a:xfrm>
            <a:off x="3223739" y="4655592"/>
            <a:ext cx="303706" cy="748257"/>
            <a:chOff x="6109791" y="4007159"/>
            <a:chExt cx="949605" cy="3460441"/>
          </a:xfrm>
        </p:grpSpPr>
        <p:sp>
          <p:nvSpPr>
            <p:cNvPr id="34" name="Oval 724">
              <a:extLst>
                <a:ext uri="{FF2B5EF4-FFF2-40B4-BE49-F238E27FC236}">
                  <a16:creationId xmlns:a16="http://schemas.microsoft.com/office/drawing/2014/main" id="{50D01134-799C-41B9-8E20-66B8C7935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725">
              <a:extLst>
                <a:ext uri="{FF2B5EF4-FFF2-40B4-BE49-F238E27FC236}">
                  <a16:creationId xmlns:a16="http://schemas.microsoft.com/office/drawing/2014/main" id="{F218A794-A824-4908-9E1B-FDA36C9DB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726">
              <a:extLst>
                <a:ext uri="{FF2B5EF4-FFF2-40B4-BE49-F238E27FC236}">
                  <a16:creationId xmlns:a16="http://schemas.microsoft.com/office/drawing/2014/main" id="{EE13E929-4F3E-40D9-AB46-B55ABE06B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727">
              <a:extLst>
                <a:ext uri="{FF2B5EF4-FFF2-40B4-BE49-F238E27FC236}">
                  <a16:creationId xmlns:a16="http://schemas.microsoft.com/office/drawing/2014/main" id="{931498F7-8E10-48DD-AE1E-6742697C9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Oval 660">
            <a:extLst>
              <a:ext uri="{FF2B5EF4-FFF2-40B4-BE49-F238E27FC236}">
                <a16:creationId xmlns:a16="http://schemas.microsoft.com/office/drawing/2014/main" id="{9B24955C-9BD7-4A16-AEC1-109425069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202" y="4221268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660">
            <a:extLst>
              <a:ext uri="{FF2B5EF4-FFF2-40B4-BE49-F238E27FC236}">
                <a16:creationId xmlns:a16="http://schemas.microsoft.com/office/drawing/2014/main" id="{B106755A-A501-45FA-A004-10AA152BB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544" y="4217907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660">
            <a:extLst>
              <a:ext uri="{FF2B5EF4-FFF2-40B4-BE49-F238E27FC236}">
                <a16:creationId xmlns:a16="http://schemas.microsoft.com/office/drawing/2014/main" id="{B9A2E330-EF78-4172-AE65-5C3A51950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72" y="4229430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660">
            <a:extLst>
              <a:ext uri="{FF2B5EF4-FFF2-40B4-BE49-F238E27FC236}">
                <a16:creationId xmlns:a16="http://schemas.microsoft.com/office/drawing/2014/main" id="{98ED725E-1E7A-4B19-9A0C-36E1C3087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60" y="4233266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660">
            <a:extLst>
              <a:ext uri="{FF2B5EF4-FFF2-40B4-BE49-F238E27FC236}">
                <a16:creationId xmlns:a16="http://schemas.microsoft.com/office/drawing/2014/main" id="{DC4C42F8-4781-4CC2-A6B1-FF46903D4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362" y="4214874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53">
            <a:extLst>
              <a:ext uri="{FF2B5EF4-FFF2-40B4-BE49-F238E27FC236}">
                <a16:creationId xmlns:a16="http://schemas.microsoft.com/office/drawing/2014/main" id="{9BB35907-3FB4-4ED7-AA0C-442BD9C1D60A}"/>
              </a:ext>
            </a:extLst>
          </p:cNvPr>
          <p:cNvSpPr>
            <a:spLocks/>
          </p:cNvSpPr>
          <p:nvPr/>
        </p:nvSpPr>
        <p:spPr bwMode="auto">
          <a:xfrm flipH="1">
            <a:off x="3771898" y="5338762"/>
            <a:ext cx="76200" cy="3190825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rgbClr val="00B05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660">
            <a:extLst>
              <a:ext uri="{FF2B5EF4-FFF2-40B4-BE49-F238E27FC236}">
                <a16:creationId xmlns:a16="http://schemas.microsoft.com/office/drawing/2014/main" id="{E4845B0A-8CDD-4D1C-BED8-415AD158E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827" y="4221268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198FB3F-128B-4950-847A-EB78F6CC5363}"/>
              </a:ext>
            </a:extLst>
          </p:cNvPr>
          <p:cNvCxnSpPr>
            <a:cxnSpLocks/>
          </p:cNvCxnSpPr>
          <p:nvPr/>
        </p:nvCxnSpPr>
        <p:spPr>
          <a:xfrm flipV="1">
            <a:off x="800100" y="8585805"/>
            <a:ext cx="0" cy="3603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F7028A-B1DC-45ED-88C7-2C7B2D85761A}"/>
              </a:ext>
            </a:extLst>
          </p:cNvPr>
          <p:cNvCxnSpPr>
            <a:cxnSpLocks/>
          </p:cNvCxnSpPr>
          <p:nvPr/>
        </p:nvCxnSpPr>
        <p:spPr>
          <a:xfrm flipV="1">
            <a:off x="6896100" y="8592539"/>
            <a:ext cx="0" cy="3603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29">
            <a:extLst>
              <a:ext uri="{FF2B5EF4-FFF2-40B4-BE49-F238E27FC236}">
                <a16:creationId xmlns:a16="http://schemas.microsoft.com/office/drawing/2014/main" id="{EDEAA5EA-F7C9-4D20-841F-97BB8F2CE130}"/>
              </a:ext>
            </a:extLst>
          </p:cNvPr>
          <p:cNvGrpSpPr>
            <a:grpSpLocks/>
          </p:cNvGrpSpPr>
          <p:nvPr/>
        </p:nvGrpSpPr>
        <p:grpSpPr bwMode="auto">
          <a:xfrm>
            <a:off x="5020049" y="4753285"/>
            <a:ext cx="287338" cy="790575"/>
            <a:chOff x="528" y="240"/>
            <a:chExt cx="181" cy="498"/>
          </a:xfrm>
        </p:grpSpPr>
        <p:sp>
          <p:nvSpPr>
            <p:cNvPr id="48" name="Line 30">
              <a:extLst>
                <a:ext uri="{FF2B5EF4-FFF2-40B4-BE49-F238E27FC236}">
                  <a16:creationId xmlns:a16="http://schemas.microsoft.com/office/drawing/2014/main" id="{C17AC214-7EDA-41AD-A089-D7D19790E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1">
              <a:extLst>
                <a:ext uri="{FF2B5EF4-FFF2-40B4-BE49-F238E27FC236}">
                  <a16:creationId xmlns:a16="http://schemas.microsoft.com/office/drawing/2014/main" id="{659D453B-2E11-44A8-A6AA-E0DD631C4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2A2E0C39-3548-4F69-881A-E3D8E0D06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" name="Freeform 36">
            <a:extLst>
              <a:ext uri="{FF2B5EF4-FFF2-40B4-BE49-F238E27FC236}">
                <a16:creationId xmlns:a16="http://schemas.microsoft.com/office/drawing/2014/main" id="{90847781-5836-4597-AB45-1EF4207DD835}"/>
              </a:ext>
            </a:extLst>
          </p:cNvPr>
          <p:cNvSpPr>
            <a:spLocks/>
          </p:cNvSpPr>
          <p:nvPr/>
        </p:nvSpPr>
        <p:spPr bwMode="auto">
          <a:xfrm>
            <a:off x="5020295" y="4993998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2 w 277"/>
              <a:gd name="T9" fmla="*/ 1 h 517"/>
              <a:gd name="T10" fmla="*/ 2 w 277"/>
              <a:gd name="T11" fmla="*/ 2 h 517"/>
              <a:gd name="T12" fmla="*/ 1 w 277"/>
              <a:gd name="T13" fmla="*/ 3 h 517"/>
              <a:gd name="T14" fmla="*/ 1 w 277"/>
              <a:gd name="T15" fmla="*/ 3 h 517"/>
              <a:gd name="T16" fmla="*/ 0 w 277"/>
              <a:gd name="T17" fmla="*/ 2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C18E75B-5FED-4C19-8583-B6118C4A6D3F}"/>
              </a:ext>
            </a:extLst>
          </p:cNvPr>
          <p:cNvSpPr/>
          <p:nvPr/>
        </p:nvSpPr>
        <p:spPr>
          <a:xfrm>
            <a:off x="6197455" y="4016901"/>
            <a:ext cx="353885" cy="336722"/>
          </a:xfrm>
          <a:prstGeom prst="ellipse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5710AB-D5EF-47AF-ADF2-6542FDF62DE6}"/>
              </a:ext>
            </a:extLst>
          </p:cNvPr>
          <p:cNvSpPr/>
          <p:nvPr/>
        </p:nvSpPr>
        <p:spPr>
          <a:xfrm>
            <a:off x="6544166" y="4298828"/>
            <a:ext cx="353885" cy="33672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4CFCFA1-9AC0-4C92-A704-9C511EC5E76A}"/>
              </a:ext>
            </a:extLst>
          </p:cNvPr>
          <p:cNvSpPr/>
          <p:nvPr/>
        </p:nvSpPr>
        <p:spPr>
          <a:xfrm>
            <a:off x="5827688" y="4315275"/>
            <a:ext cx="353885" cy="33672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465F80A-CAA9-4CB8-B5AE-C4412EC070A1}"/>
              </a:ext>
            </a:extLst>
          </p:cNvPr>
          <p:cNvSpPr/>
          <p:nvPr/>
        </p:nvSpPr>
        <p:spPr>
          <a:xfrm>
            <a:off x="5929810" y="4752212"/>
            <a:ext cx="353885" cy="33672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F305B11-C72E-4768-9B09-C998BC91DDE1}"/>
              </a:ext>
            </a:extLst>
          </p:cNvPr>
          <p:cNvSpPr/>
          <p:nvPr/>
        </p:nvSpPr>
        <p:spPr>
          <a:xfrm>
            <a:off x="6425328" y="4743899"/>
            <a:ext cx="353885" cy="33672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346600D-5911-4C88-974D-38DD49CCE729}"/>
              </a:ext>
            </a:extLst>
          </p:cNvPr>
          <p:cNvCxnSpPr>
            <a:endCxn id="55" idx="4"/>
          </p:cNvCxnSpPr>
          <p:nvPr/>
        </p:nvCxnSpPr>
        <p:spPr>
          <a:xfrm flipV="1">
            <a:off x="6374397" y="4353623"/>
            <a:ext cx="1" cy="2929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92EDC9B-05AA-4CC2-9347-B73992A8F442}"/>
              </a:ext>
            </a:extLst>
          </p:cNvPr>
          <p:cNvCxnSpPr>
            <a:endCxn id="56" idx="2"/>
          </p:cNvCxnSpPr>
          <p:nvPr/>
        </p:nvCxnSpPr>
        <p:spPr>
          <a:xfrm flipV="1">
            <a:off x="6367223" y="4467189"/>
            <a:ext cx="176943" cy="976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1184E58-81D0-4525-85D2-5EB6624B92F9}"/>
              </a:ext>
            </a:extLst>
          </p:cNvPr>
          <p:cNvCxnSpPr>
            <a:endCxn id="57" idx="6"/>
          </p:cNvCxnSpPr>
          <p:nvPr/>
        </p:nvCxnSpPr>
        <p:spPr>
          <a:xfrm flipH="1" flipV="1">
            <a:off x="6181573" y="4483636"/>
            <a:ext cx="185650" cy="92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910302-AE6C-465D-A733-7D5DB089B9F4}"/>
              </a:ext>
            </a:extLst>
          </p:cNvPr>
          <p:cNvCxnSpPr>
            <a:cxnSpLocks/>
          </p:cNvCxnSpPr>
          <p:nvPr/>
        </p:nvCxnSpPr>
        <p:spPr>
          <a:xfrm>
            <a:off x="6382422" y="4576399"/>
            <a:ext cx="176943" cy="193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B1A62CC-B94C-4242-ADB5-756DE0493E56}"/>
              </a:ext>
            </a:extLst>
          </p:cNvPr>
          <p:cNvCxnSpPr>
            <a:endCxn id="58" idx="7"/>
          </p:cNvCxnSpPr>
          <p:nvPr/>
        </p:nvCxnSpPr>
        <p:spPr>
          <a:xfrm flipH="1">
            <a:off x="6231870" y="4563330"/>
            <a:ext cx="152539" cy="2381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29">
            <a:extLst>
              <a:ext uri="{FF2B5EF4-FFF2-40B4-BE49-F238E27FC236}">
                <a16:creationId xmlns:a16="http://schemas.microsoft.com/office/drawing/2014/main" id="{6987F63C-EA16-47DB-953C-143AE4291982}"/>
              </a:ext>
            </a:extLst>
          </p:cNvPr>
          <p:cNvGrpSpPr>
            <a:grpSpLocks/>
          </p:cNvGrpSpPr>
          <p:nvPr/>
        </p:nvGrpSpPr>
        <p:grpSpPr bwMode="auto">
          <a:xfrm>
            <a:off x="2282044" y="4693646"/>
            <a:ext cx="287338" cy="790575"/>
            <a:chOff x="528" y="240"/>
            <a:chExt cx="181" cy="498"/>
          </a:xfrm>
        </p:grpSpPr>
        <p:sp>
          <p:nvSpPr>
            <p:cNvPr id="66" name="Line 30">
              <a:extLst>
                <a:ext uri="{FF2B5EF4-FFF2-40B4-BE49-F238E27FC236}">
                  <a16:creationId xmlns:a16="http://schemas.microsoft.com/office/drawing/2014/main" id="{02CA29A8-126C-4417-90E0-925E80DEB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31">
              <a:extLst>
                <a:ext uri="{FF2B5EF4-FFF2-40B4-BE49-F238E27FC236}">
                  <a16:creationId xmlns:a16="http://schemas.microsoft.com/office/drawing/2014/main" id="{EF31B85A-E669-4711-95FE-3DA2EEDF9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E66BE18F-8F8E-48DE-A3D5-A5AB5A777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" name="Freeform 36">
            <a:extLst>
              <a:ext uri="{FF2B5EF4-FFF2-40B4-BE49-F238E27FC236}">
                <a16:creationId xmlns:a16="http://schemas.microsoft.com/office/drawing/2014/main" id="{2A32023C-9622-4DE6-8A00-0A6F82F6DA98}"/>
              </a:ext>
            </a:extLst>
          </p:cNvPr>
          <p:cNvSpPr>
            <a:spLocks/>
          </p:cNvSpPr>
          <p:nvPr/>
        </p:nvSpPr>
        <p:spPr bwMode="auto">
          <a:xfrm>
            <a:off x="2279528" y="4928041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2 w 277"/>
              <a:gd name="T9" fmla="*/ 1 h 517"/>
              <a:gd name="T10" fmla="*/ 2 w 277"/>
              <a:gd name="T11" fmla="*/ 2 h 517"/>
              <a:gd name="T12" fmla="*/ 1 w 277"/>
              <a:gd name="T13" fmla="*/ 3 h 517"/>
              <a:gd name="T14" fmla="*/ 1 w 277"/>
              <a:gd name="T15" fmla="*/ 3 h 517"/>
              <a:gd name="T16" fmla="*/ 0 w 277"/>
              <a:gd name="T17" fmla="*/ 2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3" name="Group 380">
            <a:extLst>
              <a:ext uri="{FF2B5EF4-FFF2-40B4-BE49-F238E27FC236}">
                <a16:creationId xmlns:a16="http://schemas.microsoft.com/office/drawing/2014/main" id="{2CF3F5AD-B8F4-4C07-BD52-04F472915C82}"/>
              </a:ext>
            </a:extLst>
          </p:cNvPr>
          <p:cNvGrpSpPr>
            <a:grpSpLocks/>
          </p:cNvGrpSpPr>
          <p:nvPr/>
        </p:nvGrpSpPr>
        <p:grpSpPr bwMode="auto">
          <a:xfrm>
            <a:off x="183204" y="5552260"/>
            <a:ext cx="228600" cy="862013"/>
            <a:chOff x="1680" y="768"/>
            <a:chExt cx="144" cy="543"/>
          </a:xfrm>
        </p:grpSpPr>
        <p:sp>
          <p:nvSpPr>
            <p:cNvPr id="74" name="Line 381">
              <a:extLst>
                <a:ext uri="{FF2B5EF4-FFF2-40B4-BE49-F238E27FC236}">
                  <a16:creationId xmlns:a16="http://schemas.microsoft.com/office/drawing/2014/main" id="{256ED5B5-812A-465B-A375-CBA01620B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82">
              <a:extLst>
                <a:ext uri="{FF2B5EF4-FFF2-40B4-BE49-F238E27FC236}">
                  <a16:creationId xmlns:a16="http://schemas.microsoft.com/office/drawing/2014/main" id="{B89CFEC3-9CFA-457E-87BC-C87F0095E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383">
              <a:extLst>
                <a:ext uri="{FF2B5EF4-FFF2-40B4-BE49-F238E27FC236}">
                  <a16:creationId xmlns:a16="http://schemas.microsoft.com/office/drawing/2014/main" id="{B02C4657-49AA-4999-B2C5-D178FB5227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77" name="Freeform 384">
                <a:extLst>
                  <a:ext uri="{FF2B5EF4-FFF2-40B4-BE49-F238E27FC236}">
                    <a16:creationId xmlns:a16="http://schemas.microsoft.com/office/drawing/2014/main" id="{738E3794-EC98-4241-BD12-0F49E16B7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385">
                <a:extLst>
                  <a:ext uri="{FF2B5EF4-FFF2-40B4-BE49-F238E27FC236}">
                    <a16:creationId xmlns:a16="http://schemas.microsoft.com/office/drawing/2014/main" id="{1E4A3D08-7D94-40F2-84EC-E8E1DC3D8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386">
                <a:extLst>
                  <a:ext uri="{FF2B5EF4-FFF2-40B4-BE49-F238E27FC236}">
                    <a16:creationId xmlns:a16="http://schemas.microsoft.com/office/drawing/2014/main" id="{10E179CF-C34E-48A2-AC18-B41FC3E27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0" name="Group 380">
            <a:extLst>
              <a:ext uri="{FF2B5EF4-FFF2-40B4-BE49-F238E27FC236}">
                <a16:creationId xmlns:a16="http://schemas.microsoft.com/office/drawing/2014/main" id="{66FA3C62-269A-413A-ABD8-82BA25DE87B4}"/>
              </a:ext>
            </a:extLst>
          </p:cNvPr>
          <p:cNvGrpSpPr>
            <a:grpSpLocks/>
          </p:cNvGrpSpPr>
          <p:nvPr/>
        </p:nvGrpSpPr>
        <p:grpSpPr bwMode="auto">
          <a:xfrm>
            <a:off x="121860" y="6308705"/>
            <a:ext cx="228600" cy="862013"/>
            <a:chOff x="1680" y="768"/>
            <a:chExt cx="144" cy="543"/>
          </a:xfrm>
        </p:grpSpPr>
        <p:sp>
          <p:nvSpPr>
            <p:cNvPr id="81" name="Line 381">
              <a:extLst>
                <a:ext uri="{FF2B5EF4-FFF2-40B4-BE49-F238E27FC236}">
                  <a16:creationId xmlns:a16="http://schemas.microsoft.com/office/drawing/2014/main" id="{93620776-AE50-41C2-8924-8D4891D1C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382">
              <a:extLst>
                <a:ext uri="{FF2B5EF4-FFF2-40B4-BE49-F238E27FC236}">
                  <a16:creationId xmlns:a16="http://schemas.microsoft.com/office/drawing/2014/main" id="{84FC723A-BE8A-4767-B412-F4D79FB5C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" name="Group 383">
              <a:extLst>
                <a:ext uri="{FF2B5EF4-FFF2-40B4-BE49-F238E27FC236}">
                  <a16:creationId xmlns:a16="http://schemas.microsoft.com/office/drawing/2014/main" id="{2D7675F6-561C-4005-8091-12B37CF38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84" name="Freeform 384">
                <a:extLst>
                  <a:ext uri="{FF2B5EF4-FFF2-40B4-BE49-F238E27FC236}">
                    <a16:creationId xmlns:a16="http://schemas.microsoft.com/office/drawing/2014/main" id="{93A30AC6-32CE-435D-B495-48163E701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385">
                <a:extLst>
                  <a:ext uri="{FF2B5EF4-FFF2-40B4-BE49-F238E27FC236}">
                    <a16:creationId xmlns:a16="http://schemas.microsoft.com/office/drawing/2014/main" id="{D2C53C17-0430-4E7D-ACAB-BE524DC3D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386">
                <a:extLst>
                  <a:ext uri="{FF2B5EF4-FFF2-40B4-BE49-F238E27FC236}">
                    <a16:creationId xmlns:a16="http://schemas.microsoft.com/office/drawing/2014/main" id="{C23FA628-6586-48D7-9D03-45BC29E9D5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7" name="Group 380">
            <a:extLst>
              <a:ext uri="{FF2B5EF4-FFF2-40B4-BE49-F238E27FC236}">
                <a16:creationId xmlns:a16="http://schemas.microsoft.com/office/drawing/2014/main" id="{519AF827-4EA7-4830-A546-CC0C339AA581}"/>
              </a:ext>
            </a:extLst>
          </p:cNvPr>
          <p:cNvGrpSpPr>
            <a:grpSpLocks/>
          </p:cNvGrpSpPr>
          <p:nvPr/>
        </p:nvGrpSpPr>
        <p:grpSpPr bwMode="auto">
          <a:xfrm>
            <a:off x="72887" y="7056418"/>
            <a:ext cx="228600" cy="862013"/>
            <a:chOff x="1680" y="768"/>
            <a:chExt cx="144" cy="543"/>
          </a:xfrm>
        </p:grpSpPr>
        <p:sp>
          <p:nvSpPr>
            <p:cNvPr id="88" name="Line 381">
              <a:extLst>
                <a:ext uri="{FF2B5EF4-FFF2-40B4-BE49-F238E27FC236}">
                  <a16:creationId xmlns:a16="http://schemas.microsoft.com/office/drawing/2014/main" id="{504838F0-B47D-4944-8AA2-7496CED91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382">
              <a:extLst>
                <a:ext uri="{FF2B5EF4-FFF2-40B4-BE49-F238E27FC236}">
                  <a16:creationId xmlns:a16="http://schemas.microsoft.com/office/drawing/2014/main" id="{636646CD-7012-4CA9-9D1F-0E322A06B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383">
              <a:extLst>
                <a:ext uri="{FF2B5EF4-FFF2-40B4-BE49-F238E27FC236}">
                  <a16:creationId xmlns:a16="http://schemas.microsoft.com/office/drawing/2014/main" id="{C9B030F5-46BA-4931-95B2-E286AF4BFC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91" name="Freeform 384">
                <a:extLst>
                  <a:ext uri="{FF2B5EF4-FFF2-40B4-BE49-F238E27FC236}">
                    <a16:creationId xmlns:a16="http://schemas.microsoft.com/office/drawing/2014/main" id="{5E854BF7-F0D5-4A97-A2DE-9317F8249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385">
                <a:extLst>
                  <a:ext uri="{FF2B5EF4-FFF2-40B4-BE49-F238E27FC236}">
                    <a16:creationId xmlns:a16="http://schemas.microsoft.com/office/drawing/2014/main" id="{FC7D8E53-DC6B-4060-8B05-3F59F59AD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386">
                <a:extLst>
                  <a:ext uri="{FF2B5EF4-FFF2-40B4-BE49-F238E27FC236}">
                    <a16:creationId xmlns:a16="http://schemas.microsoft.com/office/drawing/2014/main" id="{5E1AAB1D-C1BC-4386-8AF4-D49AD9397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" name="Group 387">
            <a:extLst>
              <a:ext uri="{FF2B5EF4-FFF2-40B4-BE49-F238E27FC236}">
                <a16:creationId xmlns:a16="http://schemas.microsoft.com/office/drawing/2014/main" id="{32CE96CF-2C0E-4AFC-AA0D-1E0DC23FE52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34200" y="5543861"/>
            <a:ext cx="228600" cy="862013"/>
            <a:chOff x="1680" y="768"/>
            <a:chExt cx="144" cy="543"/>
          </a:xfrm>
        </p:grpSpPr>
        <p:sp>
          <p:nvSpPr>
            <p:cNvPr id="98" name="Line 388">
              <a:extLst>
                <a:ext uri="{FF2B5EF4-FFF2-40B4-BE49-F238E27FC236}">
                  <a16:creationId xmlns:a16="http://schemas.microsoft.com/office/drawing/2014/main" id="{B11A2A37-12BD-4C97-BB65-94D50341B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389">
              <a:extLst>
                <a:ext uri="{FF2B5EF4-FFF2-40B4-BE49-F238E27FC236}">
                  <a16:creationId xmlns:a16="http://schemas.microsoft.com/office/drawing/2014/main" id="{B9B9A73D-0835-4CFC-AAE0-BB9E26624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" name="Group 390">
              <a:extLst>
                <a:ext uri="{FF2B5EF4-FFF2-40B4-BE49-F238E27FC236}">
                  <a16:creationId xmlns:a16="http://schemas.microsoft.com/office/drawing/2014/main" id="{73CD636C-12B0-4F0D-8BDB-F0503EB1C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01" name="Freeform 391">
                <a:extLst>
                  <a:ext uri="{FF2B5EF4-FFF2-40B4-BE49-F238E27FC236}">
                    <a16:creationId xmlns:a16="http://schemas.microsoft.com/office/drawing/2014/main" id="{A9B046CD-348F-40DC-81E1-648B06211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392">
                <a:extLst>
                  <a:ext uri="{FF2B5EF4-FFF2-40B4-BE49-F238E27FC236}">
                    <a16:creationId xmlns:a16="http://schemas.microsoft.com/office/drawing/2014/main" id="{317123B9-9BB2-42B5-B5AF-EEF0A669C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393">
                <a:extLst>
                  <a:ext uri="{FF2B5EF4-FFF2-40B4-BE49-F238E27FC236}">
                    <a16:creationId xmlns:a16="http://schemas.microsoft.com/office/drawing/2014/main" id="{CC57FDDE-3045-4194-9915-C0DD0CAC8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4" name="Group 387">
            <a:extLst>
              <a:ext uri="{FF2B5EF4-FFF2-40B4-BE49-F238E27FC236}">
                <a16:creationId xmlns:a16="http://schemas.microsoft.com/office/drawing/2014/main" id="{83DB9292-95A0-4351-8A34-E4D22643280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92302" y="6276161"/>
            <a:ext cx="228600" cy="862013"/>
            <a:chOff x="1680" y="768"/>
            <a:chExt cx="144" cy="543"/>
          </a:xfrm>
        </p:grpSpPr>
        <p:sp>
          <p:nvSpPr>
            <p:cNvPr id="105" name="Line 388">
              <a:extLst>
                <a:ext uri="{FF2B5EF4-FFF2-40B4-BE49-F238E27FC236}">
                  <a16:creationId xmlns:a16="http://schemas.microsoft.com/office/drawing/2014/main" id="{D9735AD0-B14B-4AB0-9C5E-5CE2559D0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389">
              <a:extLst>
                <a:ext uri="{FF2B5EF4-FFF2-40B4-BE49-F238E27FC236}">
                  <a16:creationId xmlns:a16="http://schemas.microsoft.com/office/drawing/2014/main" id="{343B02A5-4237-42EF-8BF3-90366ECCA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7" name="Group 390">
              <a:extLst>
                <a:ext uri="{FF2B5EF4-FFF2-40B4-BE49-F238E27FC236}">
                  <a16:creationId xmlns:a16="http://schemas.microsoft.com/office/drawing/2014/main" id="{3CCA3B62-EC3E-4809-B378-8296EC92C6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08" name="Freeform 391">
                <a:extLst>
                  <a:ext uri="{FF2B5EF4-FFF2-40B4-BE49-F238E27FC236}">
                    <a16:creationId xmlns:a16="http://schemas.microsoft.com/office/drawing/2014/main" id="{8915E322-C8C9-46CB-B255-DBF336EF4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392">
                <a:extLst>
                  <a:ext uri="{FF2B5EF4-FFF2-40B4-BE49-F238E27FC236}">
                    <a16:creationId xmlns:a16="http://schemas.microsoft.com/office/drawing/2014/main" id="{A97715A6-A665-473C-9A50-9BB674AFEC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393">
                <a:extLst>
                  <a:ext uri="{FF2B5EF4-FFF2-40B4-BE49-F238E27FC236}">
                    <a16:creationId xmlns:a16="http://schemas.microsoft.com/office/drawing/2014/main" id="{13E181BF-8689-4529-9926-CE4F0AEEB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2" name="Group 387">
            <a:extLst>
              <a:ext uri="{FF2B5EF4-FFF2-40B4-BE49-F238E27FC236}">
                <a16:creationId xmlns:a16="http://schemas.microsoft.com/office/drawing/2014/main" id="{41825A4D-9743-4824-A9B7-66C73C72BDF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98332" y="7033234"/>
            <a:ext cx="228600" cy="862013"/>
            <a:chOff x="1680" y="768"/>
            <a:chExt cx="144" cy="543"/>
          </a:xfrm>
        </p:grpSpPr>
        <p:sp>
          <p:nvSpPr>
            <p:cNvPr id="113" name="Line 388">
              <a:extLst>
                <a:ext uri="{FF2B5EF4-FFF2-40B4-BE49-F238E27FC236}">
                  <a16:creationId xmlns:a16="http://schemas.microsoft.com/office/drawing/2014/main" id="{B4EFCC51-B769-4357-B780-48E2C1D51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389">
              <a:extLst>
                <a:ext uri="{FF2B5EF4-FFF2-40B4-BE49-F238E27FC236}">
                  <a16:creationId xmlns:a16="http://schemas.microsoft.com/office/drawing/2014/main" id="{747C0F04-FE3D-4185-937F-F0312F8CD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390">
              <a:extLst>
                <a:ext uri="{FF2B5EF4-FFF2-40B4-BE49-F238E27FC236}">
                  <a16:creationId xmlns:a16="http://schemas.microsoft.com/office/drawing/2014/main" id="{9AF7380E-6237-4343-BEF6-6B11DB4F8B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16" name="Freeform 391">
                <a:extLst>
                  <a:ext uri="{FF2B5EF4-FFF2-40B4-BE49-F238E27FC236}">
                    <a16:creationId xmlns:a16="http://schemas.microsoft.com/office/drawing/2014/main" id="{D001A900-A8DC-46EF-AC19-50F806B36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392">
                <a:extLst>
                  <a:ext uri="{FF2B5EF4-FFF2-40B4-BE49-F238E27FC236}">
                    <a16:creationId xmlns:a16="http://schemas.microsoft.com/office/drawing/2014/main" id="{92837051-8FE6-46F4-A15C-D70E60C93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393">
                <a:extLst>
                  <a:ext uri="{FF2B5EF4-FFF2-40B4-BE49-F238E27FC236}">
                    <a16:creationId xmlns:a16="http://schemas.microsoft.com/office/drawing/2014/main" id="{8119EA93-91E5-4CA5-A4F7-5603A4198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FDCDDCA-1FF6-441B-9A85-881125CD7510}"/>
              </a:ext>
            </a:extLst>
          </p:cNvPr>
          <p:cNvGrpSpPr/>
          <p:nvPr/>
        </p:nvGrpSpPr>
        <p:grpSpPr>
          <a:xfrm>
            <a:off x="3787331" y="8268523"/>
            <a:ext cx="145559" cy="291831"/>
            <a:chOff x="-2209800" y="5901249"/>
            <a:chExt cx="145559" cy="29183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B8A5442-5B27-4D99-BEB6-C781E3D6D170}"/>
                </a:ext>
              </a:extLst>
            </p:cNvPr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F19AF5F-5B31-4D00-AE25-2064320E22E4}"/>
                </a:ext>
              </a:extLst>
            </p:cNvPr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89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161</cp:revision>
  <dcterms:created xsi:type="dcterms:W3CDTF">2002-08-21T12:11:08Z</dcterms:created>
  <dcterms:modified xsi:type="dcterms:W3CDTF">2018-05-26T07:01:03Z</dcterms:modified>
  <cp:category>Shooting</cp:category>
</cp:coreProperties>
</file>