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90" y="-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DBCC1A60-17F5-4998-A0FD-F03BA9155335}"/>
    <pc:docChg chg="undo custSel delSld modSld">
      <pc:chgData name="Matt Carlson" userId="0e792f37f00095d9" providerId="LiveId" clId="{DBCC1A60-17F5-4998-A0FD-F03BA9155335}" dt="2018-05-26T06:02:30.313" v="238" actId="20577"/>
      <pc:docMkLst>
        <pc:docMk/>
      </pc:docMkLst>
      <pc:sldChg chg="addSp delSp modSp">
        <pc:chgData name="Matt Carlson" userId="0e792f37f00095d9" providerId="LiveId" clId="{DBCC1A60-17F5-4998-A0FD-F03BA9155335}" dt="2018-05-26T06:02:30.313" v="238" actId="20577"/>
        <pc:sldMkLst>
          <pc:docMk/>
          <pc:sldMk cId="0" sldId="274"/>
        </pc:sldMkLst>
        <pc:spChg chg="add mod">
          <ac:chgData name="Matt Carlson" userId="0e792f37f00095d9" providerId="LiveId" clId="{DBCC1A60-17F5-4998-A0FD-F03BA9155335}" dt="2018-05-26T05:45:57.223" v="25" actId="1076"/>
          <ac:spMkLst>
            <pc:docMk/>
            <pc:sldMk cId="0" sldId="274"/>
            <ac:spMk id="15" creationId="{0457423B-511A-4FBD-9B83-5E5CC8C94F7F}"/>
          </ac:spMkLst>
        </pc:spChg>
        <pc:spChg chg="add mod">
          <ac:chgData name="Matt Carlson" userId="0e792f37f00095d9" providerId="LiveId" clId="{DBCC1A60-17F5-4998-A0FD-F03BA9155335}" dt="2018-05-26T05:45:38.134" v="19" actId="14100"/>
          <ac:spMkLst>
            <pc:docMk/>
            <pc:sldMk cId="0" sldId="274"/>
            <ac:spMk id="16" creationId="{257F34C6-B637-4C12-9BD4-4017F0260288}"/>
          </ac:spMkLst>
        </pc:spChg>
        <pc:spChg chg="add mod">
          <ac:chgData name="Matt Carlson" userId="0e792f37f00095d9" providerId="LiveId" clId="{DBCC1A60-17F5-4998-A0FD-F03BA9155335}" dt="2018-05-26T05:49:11.361" v="85" actId="1076"/>
          <ac:spMkLst>
            <pc:docMk/>
            <pc:sldMk cId="0" sldId="274"/>
            <ac:spMk id="24" creationId="{B4318BE2-1158-478E-B81F-516BB402DB1A}"/>
          </ac:spMkLst>
        </pc:spChg>
        <pc:spChg chg="add mod">
          <ac:chgData name="Matt Carlson" userId="0e792f37f00095d9" providerId="LiveId" clId="{DBCC1A60-17F5-4998-A0FD-F03BA9155335}" dt="2018-05-26T05:48:16.113" v="69" actId="1037"/>
          <ac:spMkLst>
            <pc:docMk/>
            <pc:sldMk cId="0" sldId="274"/>
            <ac:spMk id="28" creationId="{73CCF6B4-812D-43C5-ADE0-68B9AC8499E7}"/>
          </ac:spMkLst>
        </pc:spChg>
        <pc:spChg chg="add mod ord">
          <ac:chgData name="Matt Carlson" userId="0e792f37f00095d9" providerId="LiveId" clId="{DBCC1A60-17F5-4998-A0FD-F03BA9155335}" dt="2018-05-26T05:48:46.365" v="77" actId="167"/>
          <ac:spMkLst>
            <pc:docMk/>
            <pc:sldMk cId="0" sldId="274"/>
            <ac:spMk id="31" creationId="{A9799E91-BBE4-46AF-AE8A-89361F4847FD}"/>
          </ac:spMkLst>
        </pc:spChg>
        <pc:spChg chg="add mod">
          <ac:chgData name="Matt Carlson" userId="0e792f37f00095d9" providerId="LiveId" clId="{DBCC1A60-17F5-4998-A0FD-F03BA9155335}" dt="2018-05-26T05:48:39.165" v="76" actId="14100"/>
          <ac:spMkLst>
            <pc:docMk/>
            <pc:sldMk cId="0" sldId="274"/>
            <ac:spMk id="32" creationId="{DAD657C5-79E8-4DDE-886C-8A8237102054}"/>
          </ac:spMkLst>
        </pc:spChg>
        <pc:spChg chg="add mod">
          <ac:chgData name="Matt Carlson" userId="0e792f37f00095d9" providerId="LiveId" clId="{DBCC1A60-17F5-4998-A0FD-F03BA9155335}" dt="2018-05-26T05:49:17.946" v="87" actId="1076"/>
          <ac:spMkLst>
            <pc:docMk/>
            <pc:sldMk cId="0" sldId="274"/>
            <ac:spMk id="35" creationId="{98159E23-13AD-431E-A2D8-CBDC462E60A9}"/>
          </ac:spMkLst>
        </pc:spChg>
        <pc:spChg chg="add mod">
          <ac:chgData name="Matt Carlson" userId="0e792f37f00095d9" providerId="LiveId" clId="{DBCC1A60-17F5-4998-A0FD-F03BA9155335}" dt="2018-05-26T05:50:36.034" v="102" actId="1076"/>
          <ac:spMkLst>
            <pc:docMk/>
            <pc:sldMk cId="0" sldId="274"/>
            <ac:spMk id="53" creationId="{B1141233-C5C2-4631-A238-E0810070EF10}"/>
          </ac:spMkLst>
        </pc:spChg>
        <pc:spChg chg="add del">
          <ac:chgData name="Matt Carlson" userId="0e792f37f00095d9" providerId="LiveId" clId="{DBCC1A60-17F5-4998-A0FD-F03BA9155335}" dt="2018-05-26T05:50:42.680" v="105"/>
          <ac:spMkLst>
            <pc:docMk/>
            <pc:sldMk cId="0" sldId="274"/>
            <ac:spMk id="54" creationId="{9DEAE3E3-9499-4ECE-A91A-FBE337F2C8F6}"/>
          </ac:spMkLst>
        </pc:spChg>
        <pc:spChg chg="add mod ord">
          <ac:chgData name="Matt Carlson" userId="0e792f37f00095d9" providerId="LiveId" clId="{DBCC1A60-17F5-4998-A0FD-F03BA9155335}" dt="2018-05-26T05:51:34.520" v="114" actId="167"/>
          <ac:spMkLst>
            <pc:docMk/>
            <pc:sldMk cId="0" sldId="274"/>
            <ac:spMk id="59" creationId="{FBCF119D-B827-4CA5-906D-8141631F2BA6}"/>
          </ac:spMkLst>
        </pc:spChg>
        <pc:spChg chg="add mod ord">
          <ac:chgData name="Matt Carlson" userId="0e792f37f00095d9" providerId="LiveId" clId="{DBCC1A60-17F5-4998-A0FD-F03BA9155335}" dt="2018-05-26T05:53:34.617" v="134" actId="1076"/>
          <ac:spMkLst>
            <pc:docMk/>
            <pc:sldMk cId="0" sldId="274"/>
            <ac:spMk id="60" creationId="{B037F26E-9AD4-431F-9FC4-7BA2B003C34A}"/>
          </ac:spMkLst>
        </pc:spChg>
        <pc:spChg chg="add mod ord">
          <ac:chgData name="Matt Carlson" userId="0e792f37f00095d9" providerId="LiveId" clId="{DBCC1A60-17F5-4998-A0FD-F03BA9155335}" dt="2018-05-26T05:52:58.943" v="131" actId="14100"/>
          <ac:spMkLst>
            <pc:docMk/>
            <pc:sldMk cId="0" sldId="274"/>
            <ac:spMk id="64" creationId="{A85738ED-15D4-49CB-B484-7F067DB1619D}"/>
          </ac:spMkLst>
        </pc:spChg>
        <pc:spChg chg="add mod ord">
          <ac:chgData name="Matt Carlson" userId="0e792f37f00095d9" providerId="LiveId" clId="{DBCC1A60-17F5-4998-A0FD-F03BA9155335}" dt="2018-05-26T05:53:34.617" v="134" actId="1076"/>
          <ac:spMkLst>
            <pc:docMk/>
            <pc:sldMk cId="0" sldId="274"/>
            <ac:spMk id="65" creationId="{BE007E1C-2551-451A-89CC-F7D6E5533850}"/>
          </ac:spMkLst>
        </pc:spChg>
        <pc:spChg chg="mod">
          <ac:chgData name="Matt Carlson" userId="0e792f37f00095d9" providerId="LiveId" clId="{DBCC1A60-17F5-4998-A0FD-F03BA9155335}" dt="2018-05-26T06:01:39.503" v="185" actId="1076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DBCC1A60-17F5-4998-A0FD-F03BA9155335}" dt="2018-05-26T05:50:17.341" v="95" actId="1076"/>
          <ac:grpSpMkLst>
            <pc:docMk/>
            <pc:sldMk cId="0" sldId="274"/>
            <ac:grpSpMk id="41" creationId="{97EB3A8F-5342-46D5-B79C-FDD32F34F50C}"/>
          </ac:grpSpMkLst>
        </pc:grpChg>
        <pc:grpChg chg="add mod">
          <ac:chgData name="Matt Carlson" userId="0e792f37f00095d9" providerId="LiveId" clId="{DBCC1A60-17F5-4998-A0FD-F03BA9155335}" dt="2018-05-26T05:50:21.855" v="97" actId="1076"/>
          <ac:grpSpMkLst>
            <pc:docMk/>
            <pc:sldMk cId="0" sldId="274"/>
            <ac:grpSpMk id="45" creationId="{B8737068-0C73-47E2-807B-F77F0B7B4F01}"/>
          </ac:grpSpMkLst>
        </pc:grpChg>
        <pc:grpChg chg="add mod">
          <ac:chgData name="Matt Carlson" userId="0e792f37f00095d9" providerId="LiveId" clId="{DBCC1A60-17F5-4998-A0FD-F03BA9155335}" dt="2018-05-26T05:50:40.570" v="103" actId="1076"/>
          <ac:grpSpMkLst>
            <pc:docMk/>
            <pc:sldMk cId="0" sldId="274"/>
            <ac:grpSpMk id="49" creationId="{D9009762-FC17-456F-AED4-EF9768E902C0}"/>
          </ac:grpSpMkLst>
        </pc:grpChg>
        <pc:grpChg chg="add mod">
          <ac:chgData name="Matt Carlson" userId="0e792f37f00095d9" providerId="LiveId" clId="{DBCC1A60-17F5-4998-A0FD-F03BA9155335}" dt="2018-05-26T05:57:29.832" v="165" actId="1076"/>
          <ac:grpSpMkLst>
            <pc:docMk/>
            <pc:sldMk cId="0" sldId="274"/>
            <ac:grpSpMk id="55" creationId="{0C4838CA-664F-47E9-A1A1-311A1416B1E6}"/>
          </ac:grpSpMkLst>
        </pc:grpChg>
        <pc:grpChg chg="add mod">
          <ac:chgData name="Matt Carlson" userId="0e792f37f00095d9" providerId="LiveId" clId="{DBCC1A60-17F5-4998-A0FD-F03BA9155335}" dt="2018-05-26T05:58:51.472" v="176" actId="1076"/>
          <ac:grpSpMkLst>
            <pc:docMk/>
            <pc:sldMk cId="0" sldId="274"/>
            <ac:grpSpMk id="69" creationId="{8F1BAFE7-3034-467F-9AD7-1A66A85ED9C0}"/>
          </ac:grpSpMkLst>
        </pc:grpChg>
        <pc:grpChg chg="add mod">
          <ac:chgData name="Matt Carlson" userId="0e792f37f00095d9" providerId="LiveId" clId="{DBCC1A60-17F5-4998-A0FD-F03BA9155335}" dt="2018-05-26T05:58:51.472" v="176" actId="1076"/>
          <ac:grpSpMkLst>
            <pc:docMk/>
            <pc:sldMk cId="0" sldId="274"/>
            <ac:grpSpMk id="77" creationId="{AC245D0C-61AD-42C0-BDDE-20D2C0932FE7}"/>
          </ac:grpSpMkLst>
        </pc:grpChg>
        <pc:grpChg chg="add mod">
          <ac:chgData name="Matt Carlson" userId="0e792f37f00095d9" providerId="LiveId" clId="{DBCC1A60-17F5-4998-A0FD-F03BA9155335}" dt="2018-05-26T05:58:51.472" v="176" actId="1076"/>
          <ac:grpSpMkLst>
            <pc:docMk/>
            <pc:sldMk cId="0" sldId="274"/>
            <ac:grpSpMk id="85" creationId="{8C63459E-71BD-485A-A6A4-938E0895D958}"/>
          </ac:grpSpMkLst>
        </pc:grpChg>
        <pc:grpChg chg="mod">
          <ac:chgData name="Matt Carlson" userId="0e792f37f00095d9" providerId="LiveId" clId="{DBCC1A60-17F5-4998-A0FD-F03BA9155335}" dt="2018-05-26T06:01:33.511" v="184" actId="1076"/>
          <ac:grpSpMkLst>
            <pc:docMk/>
            <pc:sldMk cId="0" sldId="274"/>
            <ac:grpSpMk id="93" creationId="{9FDCDDCA-1FF6-441B-9A85-881125CD7510}"/>
          </ac:grpSpMkLst>
        </pc:grpChg>
        <pc:grpChg chg="add del mod">
          <ac:chgData name="Matt Carlson" userId="0e792f37f00095d9" providerId="LiveId" clId="{DBCC1A60-17F5-4998-A0FD-F03BA9155335}" dt="2018-05-26T05:55:38.546" v="146" actId="478"/>
          <ac:grpSpMkLst>
            <pc:docMk/>
            <pc:sldMk cId="0" sldId="274"/>
            <ac:grpSpMk id="96" creationId="{BBB6C6ED-9779-444B-8D32-DD6849AFAF22}"/>
          </ac:grpSpMkLst>
        </pc:grpChg>
        <pc:grpChg chg="add mod">
          <ac:chgData name="Matt Carlson" userId="0e792f37f00095d9" providerId="LiveId" clId="{DBCC1A60-17F5-4998-A0FD-F03BA9155335}" dt="2018-05-26T06:00:28.052" v="183" actId="1076"/>
          <ac:grpSpMkLst>
            <pc:docMk/>
            <pc:sldMk cId="0" sldId="274"/>
            <ac:grpSpMk id="103" creationId="{6DA8162C-251C-4D26-AD76-F0BDE1FB6FA6}"/>
          </ac:grpSpMkLst>
        </pc:grpChg>
        <pc:grpChg chg="add mod">
          <ac:chgData name="Matt Carlson" userId="0e792f37f00095d9" providerId="LiveId" clId="{DBCC1A60-17F5-4998-A0FD-F03BA9155335}" dt="2018-05-26T06:00:28.052" v="183" actId="1076"/>
          <ac:grpSpMkLst>
            <pc:docMk/>
            <pc:sldMk cId="0" sldId="274"/>
            <ac:grpSpMk id="107" creationId="{03D03F8F-0896-40C2-802A-BA6C17EF2BE4}"/>
          </ac:grpSpMkLst>
        </pc:grpChg>
        <pc:grpChg chg="add mod">
          <ac:chgData name="Matt Carlson" userId="0e792f37f00095d9" providerId="LiveId" clId="{DBCC1A60-17F5-4998-A0FD-F03BA9155335}" dt="2018-05-26T06:00:28.052" v="183" actId="1076"/>
          <ac:grpSpMkLst>
            <pc:docMk/>
            <pc:sldMk cId="0" sldId="274"/>
            <ac:grpSpMk id="113" creationId="{06536B1F-F1C9-49F5-B0F3-06B6A776580A}"/>
          </ac:grpSpMkLst>
        </pc:grpChg>
        <pc:grpChg chg="add mod">
          <ac:chgData name="Matt Carlson" userId="0e792f37f00095d9" providerId="LiveId" clId="{DBCC1A60-17F5-4998-A0FD-F03BA9155335}" dt="2018-05-26T06:00:28.052" v="183" actId="1076"/>
          <ac:grpSpMkLst>
            <pc:docMk/>
            <pc:sldMk cId="0" sldId="274"/>
            <ac:grpSpMk id="117" creationId="{6275BA81-CA05-43C5-8EBA-DEA3418C34F8}"/>
          </ac:grpSpMkLst>
        </pc:grpChg>
        <pc:grpChg chg="add mod">
          <ac:chgData name="Matt Carlson" userId="0e792f37f00095d9" providerId="LiveId" clId="{DBCC1A60-17F5-4998-A0FD-F03BA9155335}" dt="2018-05-26T05:57:25.063" v="164" actId="1076"/>
          <ac:grpSpMkLst>
            <pc:docMk/>
            <pc:sldMk cId="0" sldId="274"/>
            <ac:grpSpMk id="121" creationId="{1C31564A-D7DA-4533-A385-AFE0F4251AC8}"/>
          </ac:grpSpMkLst>
        </pc:grpChg>
        <pc:grpChg chg="add mod">
          <ac:chgData name="Matt Carlson" userId="0e792f37f00095d9" providerId="LiveId" clId="{DBCC1A60-17F5-4998-A0FD-F03BA9155335}" dt="2018-05-26T05:57:25.063" v="164" actId="1076"/>
          <ac:grpSpMkLst>
            <pc:docMk/>
            <pc:sldMk cId="0" sldId="274"/>
            <ac:grpSpMk id="125" creationId="{92E463E8-8F86-43AD-82E0-0B8BAB618E1D}"/>
          </ac:grpSpMkLst>
        </pc:grpChg>
        <pc:grpChg chg="add mod">
          <ac:chgData name="Matt Carlson" userId="0e792f37f00095d9" providerId="LiveId" clId="{DBCC1A60-17F5-4998-A0FD-F03BA9155335}" dt="2018-05-26T05:57:41.057" v="167" actId="1076"/>
          <ac:grpSpMkLst>
            <pc:docMk/>
            <pc:sldMk cId="0" sldId="274"/>
            <ac:grpSpMk id="130" creationId="{2853C3B6-03BA-4617-B29F-629589A931FE}"/>
          </ac:grpSpMkLst>
        </pc:grpChg>
        <pc:grpChg chg="add mod">
          <ac:chgData name="Matt Carlson" userId="0e792f37f00095d9" providerId="LiveId" clId="{DBCC1A60-17F5-4998-A0FD-F03BA9155335}" dt="2018-05-26T05:57:41.057" v="167" actId="1076"/>
          <ac:grpSpMkLst>
            <pc:docMk/>
            <pc:sldMk cId="0" sldId="274"/>
            <ac:grpSpMk id="134" creationId="{21A7E54B-C4B0-4BC2-A834-2B43F09A8EFB}"/>
          </ac:grpSpMkLst>
        </pc:grpChg>
        <pc:grpChg chg="add mod">
          <ac:chgData name="Matt Carlson" userId="0e792f37f00095d9" providerId="LiveId" clId="{DBCC1A60-17F5-4998-A0FD-F03BA9155335}" dt="2018-05-26T05:59:50.742" v="178" actId="1076"/>
          <ac:grpSpMkLst>
            <pc:docMk/>
            <pc:sldMk cId="0" sldId="274"/>
            <ac:grpSpMk id="138" creationId="{FF57C221-7373-4564-AB6E-A20F75040BF0}"/>
          </ac:grpSpMkLst>
        </pc:grpChg>
        <pc:grpChg chg="add mod">
          <ac:chgData name="Matt Carlson" userId="0e792f37f00095d9" providerId="LiveId" clId="{DBCC1A60-17F5-4998-A0FD-F03BA9155335}" dt="2018-05-26T05:59:47.302" v="177" actId="1076"/>
          <ac:grpSpMkLst>
            <pc:docMk/>
            <pc:sldMk cId="0" sldId="274"/>
            <ac:grpSpMk id="142" creationId="{8A410FA2-72DA-4550-A56E-4B5794CE54D6}"/>
          </ac:grpSpMkLst>
        </pc:grpChg>
        <pc:grpChg chg="add mod">
          <ac:chgData name="Matt Carlson" userId="0e792f37f00095d9" providerId="LiveId" clId="{DBCC1A60-17F5-4998-A0FD-F03BA9155335}" dt="2018-05-26T06:00:23.968" v="182" actId="1076"/>
          <ac:grpSpMkLst>
            <pc:docMk/>
            <pc:sldMk cId="0" sldId="274"/>
            <ac:grpSpMk id="146" creationId="{FC60243A-6C64-46F5-B9E5-9E501A62B020}"/>
          </ac:grpSpMkLst>
        </pc:grpChg>
        <pc:graphicFrameChg chg="modGraphic">
          <ac:chgData name="Matt Carlson" userId="0e792f37f00095d9" providerId="LiveId" clId="{DBCC1A60-17F5-4998-A0FD-F03BA9155335}" dt="2018-05-26T06:02:30.313" v="238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DBCC1A60-17F5-4998-A0FD-F03BA9155335}" dt="2018-05-26T05:49:35.524" v="92" actId="14100"/>
          <ac:cxnSpMkLst>
            <pc:docMk/>
            <pc:sldMk cId="0" sldId="274"/>
            <ac:cxnSpMk id="9" creationId="{1B0DDC20-3501-4A1E-9171-82CB335B7E7D}"/>
          </ac:cxnSpMkLst>
        </pc:cxnChg>
        <pc:cxnChg chg="add mod">
          <ac:chgData name="Matt Carlson" userId="0e792f37f00095d9" providerId="LiveId" clId="{DBCC1A60-17F5-4998-A0FD-F03BA9155335}" dt="2018-05-26T05:49:21.530" v="88" actId="14100"/>
          <ac:cxnSpMkLst>
            <pc:docMk/>
            <pc:sldMk cId="0" sldId="274"/>
            <ac:cxnSpMk id="11" creationId="{BC0BEB06-3360-4190-97E9-0B47AED0E374}"/>
          </ac:cxnSpMkLst>
        </pc:cxnChg>
        <pc:cxnChg chg="add mod">
          <ac:chgData name="Matt Carlson" userId="0e792f37f00095d9" providerId="LiveId" clId="{DBCC1A60-17F5-4998-A0FD-F03BA9155335}" dt="2018-05-26T05:49:29.851" v="91" actId="14100"/>
          <ac:cxnSpMkLst>
            <pc:docMk/>
            <pc:sldMk cId="0" sldId="274"/>
            <ac:cxnSpMk id="14" creationId="{B1246A89-811A-4A62-B7C7-DC7300955E12}"/>
          </ac:cxnSpMkLst>
        </pc:cxnChg>
        <pc:cxnChg chg="add mod">
          <ac:chgData name="Matt Carlson" userId="0e792f37f00095d9" providerId="LiveId" clId="{DBCC1A60-17F5-4998-A0FD-F03BA9155335}" dt="2018-05-26T05:47:58.466" v="55" actId="1076"/>
          <ac:cxnSpMkLst>
            <pc:docMk/>
            <pc:sldMk cId="0" sldId="274"/>
            <ac:cxnSpMk id="17" creationId="{EFEA2E6B-780C-4A18-8732-DEA55B3B27D2}"/>
          </ac:cxnSpMkLst>
        </pc:cxnChg>
        <pc:cxnChg chg="add mod">
          <ac:chgData name="Matt Carlson" userId="0e792f37f00095d9" providerId="LiveId" clId="{DBCC1A60-17F5-4998-A0FD-F03BA9155335}" dt="2018-05-26T05:46:20.763" v="31" actId="14100"/>
          <ac:cxnSpMkLst>
            <pc:docMk/>
            <pc:sldMk cId="0" sldId="274"/>
            <ac:cxnSpMk id="22" creationId="{D68B92FF-6008-4493-A4F8-D35AAD15BC82}"/>
          </ac:cxnSpMkLst>
        </pc:cxnChg>
        <pc:cxnChg chg="add del mod">
          <ac:chgData name="Matt Carlson" userId="0e792f37f00095d9" providerId="LiveId" clId="{DBCC1A60-17F5-4998-A0FD-F03BA9155335}" dt="2018-05-26T05:49:38.477" v="93" actId="478"/>
          <ac:cxnSpMkLst>
            <pc:docMk/>
            <pc:sldMk cId="0" sldId="274"/>
            <ac:cxnSpMk id="25" creationId="{B2AABCB5-F933-4D9F-9A8E-70604ED88274}"/>
          </ac:cxnSpMkLst>
        </pc:cxnChg>
        <pc:cxnChg chg="add del mod">
          <ac:chgData name="Matt Carlson" userId="0e792f37f00095d9" providerId="LiveId" clId="{DBCC1A60-17F5-4998-A0FD-F03BA9155335}" dt="2018-05-26T05:47:53.394" v="52" actId="478"/>
          <ac:cxnSpMkLst>
            <pc:docMk/>
            <pc:sldMk cId="0" sldId="274"/>
            <ac:cxnSpMk id="26" creationId="{B326B1A0-0FAB-4518-9188-D8BD1C423FF0}"/>
          </ac:cxnSpMkLst>
        </pc:cxnChg>
        <pc:cxnChg chg="add mod">
          <ac:chgData name="Matt Carlson" userId="0e792f37f00095d9" providerId="LiveId" clId="{DBCC1A60-17F5-4998-A0FD-F03BA9155335}" dt="2018-05-26T05:48:16.113" v="69" actId="1037"/>
          <ac:cxnSpMkLst>
            <pc:docMk/>
            <pc:sldMk cId="0" sldId="274"/>
            <ac:cxnSpMk id="29" creationId="{49DA6976-1C63-4595-974B-791356EA6836}"/>
          </ac:cxnSpMkLst>
        </pc:cxnChg>
        <pc:cxnChg chg="add mod">
          <ac:chgData name="Matt Carlson" userId="0e792f37f00095d9" providerId="LiveId" clId="{DBCC1A60-17F5-4998-A0FD-F03BA9155335}" dt="2018-05-26T05:48:16.113" v="69" actId="1037"/>
          <ac:cxnSpMkLst>
            <pc:docMk/>
            <pc:sldMk cId="0" sldId="274"/>
            <ac:cxnSpMk id="30" creationId="{28F294E1-8ABA-411A-AE7A-648820B9B1EB}"/>
          </ac:cxnSpMkLst>
        </pc:cxnChg>
        <pc:cxnChg chg="add mod">
          <ac:chgData name="Matt Carlson" userId="0e792f37f00095d9" providerId="LiveId" clId="{DBCC1A60-17F5-4998-A0FD-F03BA9155335}" dt="2018-05-26T05:53:26.545" v="132" actId="14100"/>
          <ac:cxnSpMkLst>
            <pc:docMk/>
            <pc:sldMk cId="0" sldId="274"/>
            <ac:cxnSpMk id="61" creationId="{1590E45B-5589-403A-96FA-FFF19B8EA92D}"/>
          </ac:cxnSpMkLst>
        </pc:cxnChg>
        <pc:cxnChg chg="add mod">
          <ac:chgData name="Matt Carlson" userId="0e792f37f00095d9" providerId="LiveId" clId="{DBCC1A60-17F5-4998-A0FD-F03BA9155335}" dt="2018-05-26T05:53:36.617" v="135" actId="14100"/>
          <ac:cxnSpMkLst>
            <pc:docMk/>
            <pc:sldMk cId="0" sldId="274"/>
            <ac:cxnSpMk id="63" creationId="{1456F7D8-A714-4863-83BE-61CA7DA89F23}"/>
          </ac:cxnSpMkLst>
        </pc:cxnChg>
        <pc:cxnChg chg="add mod">
          <ac:chgData name="Matt Carlson" userId="0e792f37f00095d9" providerId="LiveId" clId="{DBCC1A60-17F5-4998-A0FD-F03BA9155335}" dt="2018-05-26T05:56:30.761" v="154" actId="14100"/>
          <ac:cxnSpMkLst>
            <pc:docMk/>
            <pc:sldMk cId="0" sldId="274"/>
            <ac:cxnSpMk id="112" creationId="{6D96DDCB-CF18-4002-A9DE-18612C6F92ED}"/>
          </ac:cxnSpMkLst>
        </pc:cxnChg>
        <pc:cxnChg chg="add del mod">
          <ac:chgData name="Matt Carlson" userId="0e792f37f00095d9" providerId="LiveId" clId="{DBCC1A60-17F5-4998-A0FD-F03BA9155335}" dt="2018-05-26T05:57:47.826" v="169" actId="478"/>
          <ac:cxnSpMkLst>
            <pc:docMk/>
            <pc:sldMk cId="0" sldId="274"/>
            <ac:cxnSpMk id="129" creationId="{08CB328C-39D7-437D-B03E-B1FCEC52DF94}"/>
          </ac:cxnSpMkLst>
        </pc:cxnChg>
      </pc:sldChg>
      <pc:sldChg chg="del">
        <pc:chgData name="Matt Carlson" userId="0e792f37f00095d9" providerId="LiveId" clId="{DBCC1A60-17F5-4998-A0FD-F03BA9155335}" dt="2018-05-26T06:02:04.884" v="198" actId="2696"/>
        <pc:sldMkLst>
          <pc:docMk/>
          <pc:sldMk cId="0" sldId="275"/>
        </pc:sldMkLst>
      </pc:sldChg>
      <pc:sldChg chg="del">
        <pc:chgData name="Matt Carlson" userId="0e792f37f00095d9" providerId="LiveId" clId="{DBCC1A60-17F5-4998-A0FD-F03BA9155335}" dt="2018-05-26T06:02:04.866" v="197" actId="2696"/>
        <pc:sldMkLst>
          <pc:docMk/>
          <pc:sldMk cId="0" sldId="276"/>
        </pc:sldMkLst>
      </pc:sldChg>
      <pc:sldChg chg="del">
        <pc:chgData name="Matt Carlson" userId="0e792f37f00095d9" providerId="LiveId" clId="{DBCC1A60-17F5-4998-A0FD-F03BA9155335}" dt="2018-05-26T06:02:04.816" v="196" actId="2696"/>
        <pc:sldMkLst>
          <pc:docMk/>
          <pc:sldMk cId="0" sldId="279"/>
        </pc:sldMkLst>
      </pc:sldChg>
      <pc:sldChg chg="del">
        <pc:chgData name="Matt Carlson" userId="0e792f37f00095d9" providerId="LiveId" clId="{DBCC1A60-17F5-4998-A0FD-F03BA9155335}" dt="2018-05-26T06:02:04.902" v="199" actId="2696"/>
        <pc:sldMkLst>
          <pc:docMk/>
          <pc:sldMk cId="0" sldId="280"/>
        </pc:sldMkLst>
      </pc:sldChg>
      <pc:sldChg chg="del">
        <pc:chgData name="Matt Carlson" userId="0e792f37f00095d9" providerId="LiveId" clId="{DBCC1A60-17F5-4998-A0FD-F03BA9155335}" dt="2018-05-26T06:02:04.933" v="20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55">
            <a:extLst>
              <a:ext uri="{FF2B5EF4-FFF2-40B4-BE49-F238E27FC236}">
                <a16:creationId xmlns:a16="http://schemas.microsoft.com/office/drawing/2014/main" id="{A85738ED-15D4-49CB-B484-7F067DB1619D}"/>
              </a:ext>
            </a:extLst>
          </p:cNvPr>
          <p:cNvSpPr>
            <a:spLocks/>
          </p:cNvSpPr>
          <p:nvPr/>
        </p:nvSpPr>
        <p:spPr bwMode="auto">
          <a:xfrm flipH="1">
            <a:off x="3046060" y="5087767"/>
            <a:ext cx="196936" cy="111647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55">
            <a:extLst>
              <a:ext uri="{FF2B5EF4-FFF2-40B4-BE49-F238E27FC236}">
                <a16:creationId xmlns:a16="http://schemas.microsoft.com/office/drawing/2014/main" id="{BE007E1C-2551-451A-89CC-F7D6E5533850}"/>
              </a:ext>
            </a:extLst>
          </p:cNvPr>
          <p:cNvSpPr>
            <a:spLocks/>
          </p:cNvSpPr>
          <p:nvPr/>
        </p:nvSpPr>
        <p:spPr bwMode="auto">
          <a:xfrm>
            <a:off x="3783453" y="5085647"/>
            <a:ext cx="307835" cy="111647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FBCF119D-B827-4CA5-906D-8141631F2BA6}"/>
              </a:ext>
            </a:extLst>
          </p:cNvPr>
          <p:cNvSpPr>
            <a:spLocks/>
          </p:cNvSpPr>
          <p:nvPr/>
        </p:nvSpPr>
        <p:spPr bwMode="auto">
          <a:xfrm>
            <a:off x="2752357" y="5439543"/>
            <a:ext cx="564879" cy="759937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B037F26E-9AD4-431F-9FC4-7BA2B003C34A}"/>
              </a:ext>
            </a:extLst>
          </p:cNvPr>
          <p:cNvSpPr>
            <a:spLocks/>
          </p:cNvSpPr>
          <p:nvPr/>
        </p:nvSpPr>
        <p:spPr bwMode="auto">
          <a:xfrm>
            <a:off x="3811859" y="5443103"/>
            <a:ext cx="564879" cy="759937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A9799E91-BBE4-46AF-AE8A-89361F4847FD}"/>
              </a:ext>
            </a:extLst>
          </p:cNvPr>
          <p:cNvSpPr>
            <a:spLocks/>
          </p:cNvSpPr>
          <p:nvPr/>
        </p:nvSpPr>
        <p:spPr bwMode="auto">
          <a:xfrm>
            <a:off x="2946673" y="5784666"/>
            <a:ext cx="45719" cy="114300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48681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Retired Stamp Collector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Matt Carlson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503336" y="828833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3476435" y="5667226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0DDC20-3501-4A1E-9171-82CB335B7E7D}"/>
              </a:ext>
            </a:extLst>
          </p:cNvPr>
          <p:cNvCxnSpPr>
            <a:cxnSpLocks/>
          </p:cNvCxnSpPr>
          <p:nvPr/>
        </p:nvCxnSpPr>
        <p:spPr>
          <a:xfrm>
            <a:off x="3148958" y="8458200"/>
            <a:ext cx="122778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0BEB06-3360-4190-97E9-0B47AED0E374}"/>
              </a:ext>
            </a:extLst>
          </p:cNvPr>
          <p:cNvCxnSpPr>
            <a:cxnSpLocks/>
          </p:cNvCxnSpPr>
          <p:nvPr/>
        </p:nvCxnSpPr>
        <p:spPr>
          <a:xfrm flipH="1" flipV="1">
            <a:off x="2992396" y="7315200"/>
            <a:ext cx="156562" cy="1143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246A89-811A-4A62-B7C7-DC7300955E12}"/>
              </a:ext>
            </a:extLst>
          </p:cNvPr>
          <p:cNvCxnSpPr>
            <a:cxnSpLocks/>
          </p:cNvCxnSpPr>
          <p:nvPr/>
        </p:nvCxnSpPr>
        <p:spPr>
          <a:xfrm flipH="1" flipV="1">
            <a:off x="4211596" y="7315200"/>
            <a:ext cx="165142" cy="1152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 55">
            <a:extLst>
              <a:ext uri="{FF2B5EF4-FFF2-40B4-BE49-F238E27FC236}">
                <a16:creationId xmlns:a16="http://schemas.microsoft.com/office/drawing/2014/main" id="{0457423B-511A-4FBD-9B83-5E5CC8C94F7F}"/>
              </a:ext>
            </a:extLst>
          </p:cNvPr>
          <p:cNvSpPr>
            <a:spLocks/>
          </p:cNvSpPr>
          <p:nvPr/>
        </p:nvSpPr>
        <p:spPr bwMode="auto">
          <a:xfrm>
            <a:off x="1905000" y="5775141"/>
            <a:ext cx="1087395" cy="114300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57F34C6-B637-4C12-9BD4-4017F0260288}"/>
              </a:ext>
            </a:extLst>
          </p:cNvPr>
          <p:cNvSpPr>
            <a:spLocks/>
          </p:cNvSpPr>
          <p:nvPr/>
        </p:nvSpPr>
        <p:spPr bwMode="auto">
          <a:xfrm>
            <a:off x="1773195" y="6553203"/>
            <a:ext cx="1219200" cy="759937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A2E6B-780C-4A18-8732-DEA55B3B27D2}"/>
              </a:ext>
            </a:extLst>
          </p:cNvPr>
          <p:cNvCxnSpPr>
            <a:cxnSpLocks/>
          </p:cNvCxnSpPr>
          <p:nvPr/>
        </p:nvCxnSpPr>
        <p:spPr>
          <a:xfrm flipH="1" flipV="1">
            <a:off x="1676400" y="6858000"/>
            <a:ext cx="1315996" cy="4551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8B92FF-6008-4493-A4F8-D35AAD15BC82}"/>
              </a:ext>
            </a:extLst>
          </p:cNvPr>
          <p:cNvCxnSpPr>
            <a:cxnSpLocks/>
          </p:cNvCxnSpPr>
          <p:nvPr/>
        </p:nvCxnSpPr>
        <p:spPr>
          <a:xfrm flipH="1">
            <a:off x="1676400" y="6432872"/>
            <a:ext cx="228599" cy="4230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 55">
            <a:extLst>
              <a:ext uri="{FF2B5EF4-FFF2-40B4-BE49-F238E27FC236}">
                <a16:creationId xmlns:a16="http://schemas.microsoft.com/office/drawing/2014/main" id="{B4318BE2-1158-478E-B81F-516BB402DB1A}"/>
              </a:ext>
            </a:extLst>
          </p:cNvPr>
          <p:cNvSpPr>
            <a:spLocks/>
          </p:cNvSpPr>
          <p:nvPr/>
        </p:nvSpPr>
        <p:spPr bwMode="auto">
          <a:xfrm>
            <a:off x="2992392" y="6553203"/>
            <a:ext cx="87746" cy="141972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55">
            <a:extLst>
              <a:ext uri="{FF2B5EF4-FFF2-40B4-BE49-F238E27FC236}">
                <a16:creationId xmlns:a16="http://schemas.microsoft.com/office/drawing/2014/main" id="{73CCF6B4-812D-43C5-ADE0-68B9AC8499E7}"/>
              </a:ext>
            </a:extLst>
          </p:cNvPr>
          <p:cNvSpPr>
            <a:spLocks/>
          </p:cNvSpPr>
          <p:nvPr/>
        </p:nvSpPr>
        <p:spPr bwMode="auto">
          <a:xfrm flipH="1">
            <a:off x="4208502" y="5785054"/>
            <a:ext cx="1087395" cy="114300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DA6976-1C63-4595-974B-791356EA6836}"/>
              </a:ext>
            </a:extLst>
          </p:cNvPr>
          <p:cNvCxnSpPr>
            <a:cxnSpLocks/>
          </p:cNvCxnSpPr>
          <p:nvPr/>
        </p:nvCxnSpPr>
        <p:spPr>
          <a:xfrm flipH="1" flipV="1">
            <a:off x="5295897" y="6436992"/>
            <a:ext cx="228599" cy="4230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F294E1-8ABA-411A-AE7A-648820B9B1EB}"/>
              </a:ext>
            </a:extLst>
          </p:cNvPr>
          <p:cNvCxnSpPr>
            <a:cxnSpLocks/>
          </p:cNvCxnSpPr>
          <p:nvPr/>
        </p:nvCxnSpPr>
        <p:spPr>
          <a:xfrm flipH="1">
            <a:off x="4208500" y="6860060"/>
            <a:ext cx="1315996" cy="4551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reeform 55">
            <a:extLst>
              <a:ext uri="{FF2B5EF4-FFF2-40B4-BE49-F238E27FC236}">
                <a16:creationId xmlns:a16="http://schemas.microsoft.com/office/drawing/2014/main" id="{DAD657C5-79E8-4DDE-886C-8A8237102054}"/>
              </a:ext>
            </a:extLst>
          </p:cNvPr>
          <p:cNvSpPr>
            <a:spLocks/>
          </p:cNvSpPr>
          <p:nvPr/>
        </p:nvSpPr>
        <p:spPr bwMode="auto">
          <a:xfrm>
            <a:off x="4165870" y="5775141"/>
            <a:ext cx="45719" cy="115252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55">
            <a:extLst>
              <a:ext uri="{FF2B5EF4-FFF2-40B4-BE49-F238E27FC236}">
                <a16:creationId xmlns:a16="http://schemas.microsoft.com/office/drawing/2014/main" id="{98159E23-13AD-431E-A2D8-CBDC462E60A9}"/>
              </a:ext>
            </a:extLst>
          </p:cNvPr>
          <p:cNvSpPr>
            <a:spLocks/>
          </p:cNvSpPr>
          <p:nvPr/>
        </p:nvSpPr>
        <p:spPr bwMode="auto">
          <a:xfrm>
            <a:off x="4209929" y="6553202"/>
            <a:ext cx="87746" cy="141972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292">
            <a:extLst>
              <a:ext uri="{FF2B5EF4-FFF2-40B4-BE49-F238E27FC236}">
                <a16:creationId xmlns:a16="http://schemas.microsoft.com/office/drawing/2014/main" id="{97EB3A8F-5342-46D5-B79C-FDD32F34F5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3321" y="6530285"/>
            <a:ext cx="222250" cy="858838"/>
            <a:chOff x="384" y="816"/>
            <a:chExt cx="140" cy="541"/>
          </a:xfrm>
        </p:grpSpPr>
        <p:sp>
          <p:nvSpPr>
            <p:cNvPr id="42" name="Line 293">
              <a:extLst>
                <a:ext uri="{FF2B5EF4-FFF2-40B4-BE49-F238E27FC236}">
                  <a16:creationId xmlns:a16="http://schemas.microsoft.com/office/drawing/2014/main" id="{660E5DED-0E94-4CDF-AF67-E0961444CF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94">
              <a:extLst>
                <a:ext uri="{FF2B5EF4-FFF2-40B4-BE49-F238E27FC236}">
                  <a16:creationId xmlns:a16="http://schemas.microsoft.com/office/drawing/2014/main" id="{81496817-EDAD-4969-A19B-E80C2E8B3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95">
              <a:extLst>
                <a:ext uri="{FF2B5EF4-FFF2-40B4-BE49-F238E27FC236}">
                  <a16:creationId xmlns:a16="http://schemas.microsoft.com/office/drawing/2014/main" id="{98331EE1-80F9-45E8-9D0B-1499EF9CD3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292">
            <a:extLst>
              <a:ext uri="{FF2B5EF4-FFF2-40B4-BE49-F238E27FC236}">
                <a16:creationId xmlns:a16="http://schemas.microsoft.com/office/drawing/2014/main" id="{B8737068-0C73-47E2-807B-F77F0B7B4F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04562" y="6678716"/>
            <a:ext cx="222250" cy="858838"/>
            <a:chOff x="384" y="816"/>
            <a:chExt cx="140" cy="541"/>
          </a:xfrm>
        </p:grpSpPr>
        <p:sp>
          <p:nvSpPr>
            <p:cNvPr id="46" name="Line 293">
              <a:extLst>
                <a:ext uri="{FF2B5EF4-FFF2-40B4-BE49-F238E27FC236}">
                  <a16:creationId xmlns:a16="http://schemas.microsoft.com/office/drawing/2014/main" id="{9CBA9190-F96C-4E87-AD68-37796702E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94">
              <a:extLst>
                <a:ext uri="{FF2B5EF4-FFF2-40B4-BE49-F238E27FC236}">
                  <a16:creationId xmlns:a16="http://schemas.microsoft.com/office/drawing/2014/main" id="{364E18A1-4CC0-4EE1-940D-81909AEE8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95">
              <a:extLst>
                <a:ext uri="{FF2B5EF4-FFF2-40B4-BE49-F238E27FC236}">
                  <a16:creationId xmlns:a16="http://schemas.microsoft.com/office/drawing/2014/main" id="{14491E42-3D72-4E25-B52D-4DD4A48BC0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288">
            <a:extLst>
              <a:ext uri="{FF2B5EF4-FFF2-40B4-BE49-F238E27FC236}">
                <a16:creationId xmlns:a16="http://schemas.microsoft.com/office/drawing/2014/main" id="{D9009762-FC17-456F-AED4-EF9768E902C0}"/>
              </a:ext>
            </a:extLst>
          </p:cNvPr>
          <p:cNvGrpSpPr>
            <a:grpSpLocks/>
          </p:cNvGrpSpPr>
          <p:nvPr/>
        </p:nvGrpSpPr>
        <p:grpSpPr bwMode="auto">
          <a:xfrm>
            <a:off x="5452903" y="6594527"/>
            <a:ext cx="222250" cy="858838"/>
            <a:chOff x="384" y="816"/>
            <a:chExt cx="140" cy="541"/>
          </a:xfrm>
        </p:grpSpPr>
        <p:sp>
          <p:nvSpPr>
            <p:cNvPr id="50" name="Line 289">
              <a:extLst>
                <a:ext uri="{FF2B5EF4-FFF2-40B4-BE49-F238E27FC236}">
                  <a16:creationId xmlns:a16="http://schemas.microsoft.com/office/drawing/2014/main" id="{CA2EF0D7-D48D-43F4-A72B-3A7559D42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90">
              <a:extLst>
                <a:ext uri="{FF2B5EF4-FFF2-40B4-BE49-F238E27FC236}">
                  <a16:creationId xmlns:a16="http://schemas.microsoft.com/office/drawing/2014/main" id="{FD41A033-237E-41BE-BD63-BE1F7CEE8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291">
              <a:extLst>
                <a:ext uri="{FF2B5EF4-FFF2-40B4-BE49-F238E27FC236}">
                  <a16:creationId xmlns:a16="http://schemas.microsoft.com/office/drawing/2014/main" id="{AA866845-9372-4542-932F-5D66343258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Freeform 6">
            <a:extLst>
              <a:ext uri="{FF2B5EF4-FFF2-40B4-BE49-F238E27FC236}">
                <a16:creationId xmlns:a16="http://schemas.microsoft.com/office/drawing/2014/main" id="{B1141233-C5C2-4631-A238-E0810070EF10}"/>
              </a:ext>
            </a:extLst>
          </p:cNvPr>
          <p:cNvSpPr>
            <a:spLocks/>
          </p:cNvSpPr>
          <p:nvPr/>
        </p:nvSpPr>
        <p:spPr bwMode="auto">
          <a:xfrm>
            <a:off x="4216388" y="6562615"/>
            <a:ext cx="1219200" cy="759937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288">
            <a:extLst>
              <a:ext uri="{FF2B5EF4-FFF2-40B4-BE49-F238E27FC236}">
                <a16:creationId xmlns:a16="http://schemas.microsoft.com/office/drawing/2014/main" id="{0C4838CA-664F-47E9-A1A1-311A1416B1E6}"/>
              </a:ext>
            </a:extLst>
          </p:cNvPr>
          <p:cNvGrpSpPr>
            <a:grpSpLocks/>
          </p:cNvGrpSpPr>
          <p:nvPr/>
        </p:nvGrpSpPr>
        <p:grpSpPr bwMode="auto">
          <a:xfrm>
            <a:off x="5688375" y="6654110"/>
            <a:ext cx="222250" cy="858838"/>
            <a:chOff x="384" y="816"/>
            <a:chExt cx="140" cy="541"/>
          </a:xfrm>
        </p:grpSpPr>
        <p:sp>
          <p:nvSpPr>
            <p:cNvPr id="56" name="Line 289">
              <a:extLst>
                <a:ext uri="{FF2B5EF4-FFF2-40B4-BE49-F238E27FC236}">
                  <a16:creationId xmlns:a16="http://schemas.microsoft.com/office/drawing/2014/main" id="{B6BAF709-DFEE-4D2B-B7D8-555279E3CE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0">
              <a:extLst>
                <a:ext uri="{FF2B5EF4-FFF2-40B4-BE49-F238E27FC236}">
                  <a16:creationId xmlns:a16="http://schemas.microsoft.com/office/drawing/2014/main" id="{9D91EDEE-5512-4662-8555-632CA7165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91">
              <a:extLst>
                <a:ext uri="{FF2B5EF4-FFF2-40B4-BE49-F238E27FC236}">
                  <a16:creationId xmlns:a16="http://schemas.microsoft.com/office/drawing/2014/main" id="{2D62DC47-57A0-4633-8958-15FE1DE056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90E45B-5589-403A-96FA-FFF19B8EA92D}"/>
              </a:ext>
            </a:extLst>
          </p:cNvPr>
          <p:cNvCxnSpPr>
            <a:cxnSpLocks/>
          </p:cNvCxnSpPr>
          <p:nvPr/>
        </p:nvCxnSpPr>
        <p:spPr>
          <a:xfrm>
            <a:off x="2759280" y="6196570"/>
            <a:ext cx="182594" cy="2363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56F7D8-A714-4863-83BE-61CA7DA89F23}"/>
              </a:ext>
            </a:extLst>
          </p:cNvPr>
          <p:cNvCxnSpPr>
            <a:cxnSpLocks/>
          </p:cNvCxnSpPr>
          <p:nvPr/>
        </p:nvCxnSpPr>
        <p:spPr>
          <a:xfrm flipV="1">
            <a:off x="4171516" y="6203040"/>
            <a:ext cx="204186" cy="2298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21">
            <a:extLst>
              <a:ext uri="{FF2B5EF4-FFF2-40B4-BE49-F238E27FC236}">
                <a16:creationId xmlns:a16="http://schemas.microsoft.com/office/drawing/2014/main" id="{8F1BAFE7-3034-467F-9AD7-1A66A85ED9C0}"/>
              </a:ext>
            </a:extLst>
          </p:cNvPr>
          <p:cNvGrpSpPr>
            <a:grpSpLocks/>
          </p:cNvGrpSpPr>
          <p:nvPr/>
        </p:nvGrpSpPr>
        <p:grpSpPr bwMode="auto">
          <a:xfrm>
            <a:off x="3224367" y="3867070"/>
            <a:ext cx="185738" cy="660400"/>
            <a:chOff x="5403" y="3457"/>
            <a:chExt cx="209" cy="755"/>
          </a:xfrm>
        </p:grpSpPr>
        <p:sp>
          <p:nvSpPr>
            <p:cNvPr id="70" name="Oval 22">
              <a:extLst>
                <a:ext uri="{FF2B5EF4-FFF2-40B4-BE49-F238E27FC236}">
                  <a16:creationId xmlns:a16="http://schemas.microsoft.com/office/drawing/2014/main" id="{D496FA59-4C87-4908-B149-B90BE8FA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" name="Oval 23">
              <a:extLst>
                <a:ext uri="{FF2B5EF4-FFF2-40B4-BE49-F238E27FC236}">
                  <a16:creationId xmlns:a16="http://schemas.microsoft.com/office/drawing/2014/main" id="{07E1DBCA-F3E1-4B5C-8159-EA382E0C1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D7EBAD05-AE17-4435-B2D4-151D57B3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83D9655D-FFA4-4204-BBA9-4A4A05AC4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" name="Rectangle 26">
              <a:extLst>
                <a:ext uri="{FF2B5EF4-FFF2-40B4-BE49-F238E27FC236}">
                  <a16:creationId xmlns:a16="http://schemas.microsoft.com/office/drawing/2014/main" id="{6255B65E-A190-4333-9992-F8FFA00D3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07489640-F139-4171-8C17-E2304FB36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C0FC7DF9-2A14-4A47-AE1E-2E332E430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77" name="Group 21">
            <a:extLst>
              <a:ext uri="{FF2B5EF4-FFF2-40B4-BE49-F238E27FC236}">
                <a16:creationId xmlns:a16="http://schemas.microsoft.com/office/drawing/2014/main" id="{AC245D0C-61AD-42C0-BDDE-20D2C0932FE7}"/>
              </a:ext>
            </a:extLst>
          </p:cNvPr>
          <p:cNvGrpSpPr>
            <a:grpSpLocks/>
          </p:cNvGrpSpPr>
          <p:nvPr/>
        </p:nvGrpSpPr>
        <p:grpSpPr bwMode="auto">
          <a:xfrm>
            <a:off x="3478521" y="4141609"/>
            <a:ext cx="185738" cy="660400"/>
            <a:chOff x="5403" y="3457"/>
            <a:chExt cx="209" cy="755"/>
          </a:xfrm>
        </p:grpSpPr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FBB45213-5551-47DB-AAFE-B49122944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3CF43D9E-106B-4DC9-9DA0-05E0DCDDE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AFCBFFA1-D12E-44E6-89AA-BE73F039A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25">
              <a:extLst>
                <a:ext uri="{FF2B5EF4-FFF2-40B4-BE49-F238E27FC236}">
                  <a16:creationId xmlns:a16="http://schemas.microsoft.com/office/drawing/2014/main" id="{0D24D43C-8BBA-4F56-B909-EF6249056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" name="Rectangle 26">
              <a:extLst>
                <a:ext uri="{FF2B5EF4-FFF2-40B4-BE49-F238E27FC236}">
                  <a16:creationId xmlns:a16="http://schemas.microsoft.com/office/drawing/2014/main" id="{38B882CA-F1A0-47B2-A1D8-DE4091582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3" name="Rectangle 27">
              <a:extLst>
                <a:ext uri="{FF2B5EF4-FFF2-40B4-BE49-F238E27FC236}">
                  <a16:creationId xmlns:a16="http://schemas.microsoft.com/office/drawing/2014/main" id="{B094B891-B5D6-4124-9C27-DC419109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" name="Rectangle 28">
              <a:extLst>
                <a:ext uri="{FF2B5EF4-FFF2-40B4-BE49-F238E27FC236}">
                  <a16:creationId xmlns:a16="http://schemas.microsoft.com/office/drawing/2014/main" id="{2EDA1B91-3947-428E-96A1-4F61004AD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85" name="Group 21">
            <a:extLst>
              <a:ext uri="{FF2B5EF4-FFF2-40B4-BE49-F238E27FC236}">
                <a16:creationId xmlns:a16="http://schemas.microsoft.com/office/drawing/2014/main" id="{8C63459E-71BD-485A-A6A4-938E0895D958}"/>
              </a:ext>
            </a:extLst>
          </p:cNvPr>
          <p:cNvGrpSpPr>
            <a:grpSpLocks/>
          </p:cNvGrpSpPr>
          <p:nvPr/>
        </p:nvGrpSpPr>
        <p:grpSpPr bwMode="auto">
          <a:xfrm>
            <a:off x="3716261" y="3867070"/>
            <a:ext cx="185738" cy="660400"/>
            <a:chOff x="5403" y="3457"/>
            <a:chExt cx="209" cy="755"/>
          </a:xfrm>
        </p:grpSpPr>
        <p:sp>
          <p:nvSpPr>
            <p:cNvPr id="86" name="Oval 22">
              <a:extLst>
                <a:ext uri="{FF2B5EF4-FFF2-40B4-BE49-F238E27FC236}">
                  <a16:creationId xmlns:a16="http://schemas.microsoft.com/office/drawing/2014/main" id="{EC97F391-B49A-4D18-828F-7470F1430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7" name="Oval 23">
              <a:extLst>
                <a:ext uri="{FF2B5EF4-FFF2-40B4-BE49-F238E27FC236}">
                  <a16:creationId xmlns:a16="http://schemas.microsoft.com/office/drawing/2014/main" id="{17148FD5-CC58-46FE-ADA7-C132BCACE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5F17B891-5788-4158-B975-515C2EE10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9F94A411-7A91-4140-B037-1DCD359B8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E0796007-31A5-4124-9539-38AB5B1AC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D0ECB3AB-BE07-4708-888B-532C885B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F094A6C7-CD0D-4EAF-A607-65733D128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6DA8162C-251C-4D26-AD76-F0BDE1FB6FA6}"/>
              </a:ext>
            </a:extLst>
          </p:cNvPr>
          <p:cNvGrpSpPr>
            <a:grpSpLocks/>
          </p:cNvGrpSpPr>
          <p:nvPr/>
        </p:nvGrpSpPr>
        <p:grpSpPr bwMode="auto">
          <a:xfrm>
            <a:off x="2759280" y="3104349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16B5CB78-F5E7-440E-8FDB-DBEF18A77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AA8F3979-0801-4683-953B-6910A8AF3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FD838885-2D63-49C4-B16D-9CFFBE96F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03D03F8F-0896-40C2-802A-BA6C17EF2BE4}"/>
              </a:ext>
            </a:extLst>
          </p:cNvPr>
          <p:cNvGrpSpPr>
            <a:grpSpLocks/>
          </p:cNvGrpSpPr>
          <p:nvPr/>
        </p:nvGrpSpPr>
        <p:grpSpPr bwMode="auto">
          <a:xfrm>
            <a:off x="4054199" y="3104509"/>
            <a:ext cx="287338" cy="79057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B00D5179-6CEA-4D26-80BF-3D3712A0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7C1CCBB1-F088-468B-B132-E60A019F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4373EF27-C204-4D3A-AE5F-5D7B56EC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D96DDCB-CF18-4002-A9DE-18612C6F92ED}"/>
              </a:ext>
            </a:extLst>
          </p:cNvPr>
          <p:cNvCxnSpPr>
            <a:cxnSpLocks/>
          </p:cNvCxnSpPr>
          <p:nvPr/>
        </p:nvCxnSpPr>
        <p:spPr>
          <a:xfrm flipH="1" flipV="1">
            <a:off x="3308345" y="6202064"/>
            <a:ext cx="499452" cy="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 29">
            <a:extLst>
              <a:ext uri="{FF2B5EF4-FFF2-40B4-BE49-F238E27FC236}">
                <a16:creationId xmlns:a16="http://schemas.microsoft.com/office/drawing/2014/main" id="{06536B1F-F1C9-49F5-B0F3-06B6A776580A}"/>
              </a:ext>
            </a:extLst>
          </p:cNvPr>
          <p:cNvGrpSpPr>
            <a:grpSpLocks/>
          </p:cNvGrpSpPr>
          <p:nvPr/>
        </p:nvGrpSpPr>
        <p:grpSpPr bwMode="auto">
          <a:xfrm>
            <a:off x="1998669" y="3207467"/>
            <a:ext cx="287338" cy="790575"/>
            <a:chOff x="528" y="240"/>
            <a:chExt cx="181" cy="498"/>
          </a:xfrm>
        </p:grpSpPr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2457EE4C-D5E6-4F8B-9D58-3227945AC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CA2EE6EF-632B-4DF5-A23D-0AEE59F40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68BFAD8C-E38E-4A5A-A47D-0B8000386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29">
            <a:extLst>
              <a:ext uri="{FF2B5EF4-FFF2-40B4-BE49-F238E27FC236}">
                <a16:creationId xmlns:a16="http://schemas.microsoft.com/office/drawing/2014/main" id="{6275BA81-CA05-43C5-8EBA-DEA3418C34F8}"/>
              </a:ext>
            </a:extLst>
          </p:cNvPr>
          <p:cNvGrpSpPr>
            <a:grpSpLocks/>
          </p:cNvGrpSpPr>
          <p:nvPr/>
        </p:nvGrpSpPr>
        <p:grpSpPr bwMode="auto">
          <a:xfrm>
            <a:off x="4916503" y="3237000"/>
            <a:ext cx="287338" cy="790575"/>
            <a:chOff x="528" y="240"/>
            <a:chExt cx="181" cy="498"/>
          </a:xfrm>
        </p:grpSpPr>
        <p:sp>
          <p:nvSpPr>
            <p:cNvPr id="118" name="Line 30">
              <a:extLst>
                <a:ext uri="{FF2B5EF4-FFF2-40B4-BE49-F238E27FC236}">
                  <a16:creationId xmlns:a16="http://schemas.microsoft.com/office/drawing/2014/main" id="{ABACB128-17DC-4BEF-8131-77A724F10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1">
              <a:extLst>
                <a:ext uri="{FF2B5EF4-FFF2-40B4-BE49-F238E27FC236}">
                  <a16:creationId xmlns:a16="http://schemas.microsoft.com/office/drawing/2014/main" id="{8EFE050C-9036-4B32-A1E6-AAA49EC5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ABAFEDA2-422A-472B-B8A6-14471C216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292">
            <a:extLst>
              <a:ext uri="{FF2B5EF4-FFF2-40B4-BE49-F238E27FC236}">
                <a16:creationId xmlns:a16="http://schemas.microsoft.com/office/drawing/2014/main" id="{1C31564A-D7DA-4533-A385-AFE0F4251AC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47474" y="5664540"/>
            <a:ext cx="222250" cy="858838"/>
            <a:chOff x="384" y="816"/>
            <a:chExt cx="140" cy="541"/>
          </a:xfrm>
        </p:grpSpPr>
        <p:sp>
          <p:nvSpPr>
            <p:cNvPr id="122" name="Line 293">
              <a:extLst>
                <a:ext uri="{FF2B5EF4-FFF2-40B4-BE49-F238E27FC236}">
                  <a16:creationId xmlns:a16="http://schemas.microsoft.com/office/drawing/2014/main" id="{BD4BB71A-F250-4D64-9CA4-B720BBEBE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294">
              <a:extLst>
                <a:ext uri="{FF2B5EF4-FFF2-40B4-BE49-F238E27FC236}">
                  <a16:creationId xmlns:a16="http://schemas.microsoft.com/office/drawing/2014/main" id="{4FAC0904-41E6-4717-B502-19C501F91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95">
              <a:extLst>
                <a:ext uri="{FF2B5EF4-FFF2-40B4-BE49-F238E27FC236}">
                  <a16:creationId xmlns:a16="http://schemas.microsoft.com/office/drawing/2014/main" id="{F5458A12-3D29-48D4-8144-9A04EA6E50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292">
            <a:extLst>
              <a:ext uri="{FF2B5EF4-FFF2-40B4-BE49-F238E27FC236}">
                <a16:creationId xmlns:a16="http://schemas.microsoft.com/office/drawing/2014/main" id="{92E463E8-8F86-43AD-82E0-0B8BAB618E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72898" y="5583737"/>
            <a:ext cx="222250" cy="858838"/>
            <a:chOff x="384" y="816"/>
            <a:chExt cx="140" cy="541"/>
          </a:xfrm>
        </p:grpSpPr>
        <p:sp>
          <p:nvSpPr>
            <p:cNvPr id="126" name="Line 293">
              <a:extLst>
                <a:ext uri="{FF2B5EF4-FFF2-40B4-BE49-F238E27FC236}">
                  <a16:creationId xmlns:a16="http://schemas.microsoft.com/office/drawing/2014/main" id="{88633C63-83F8-46F7-AD2B-EA1B85C31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94">
              <a:extLst>
                <a:ext uri="{FF2B5EF4-FFF2-40B4-BE49-F238E27FC236}">
                  <a16:creationId xmlns:a16="http://schemas.microsoft.com/office/drawing/2014/main" id="{F3A6A288-8D30-4CC4-9902-E02CF8725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95">
              <a:extLst>
                <a:ext uri="{FF2B5EF4-FFF2-40B4-BE49-F238E27FC236}">
                  <a16:creationId xmlns:a16="http://schemas.microsoft.com/office/drawing/2014/main" id="{8E804CBC-7ECB-4C37-8AA2-24A7CBBE35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288">
            <a:extLst>
              <a:ext uri="{FF2B5EF4-FFF2-40B4-BE49-F238E27FC236}">
                <a16:creationId xmlns:a16="http://schemas.microsoft.com/office/drawing/2014/main" id="{2853C3B6-03BA-4617-B29F-629589A931FE}"/>
              </a:ext>
            </a:extLst>
          </p:cNvPr>
          <p:cNvGrpSpPr>
            <a:grpSpLocks/>
          </p:cNvGrpSpPr>
          <p:nvPr/>
        </p:nvGrpSpPr>
        <p:grpSpPr bwMode="auto">
          <a:xfrm>
            <a:off x="5299612" y="5642872"/>
            <a:ext cx="222250" cy="858838"/>
            <a:chOff x="384" y="816"/>
            <a:chExt cx="140" cy="541"/>
          </a:xfrm>
        </p:grpSpPr>
        <p:sp>
          <p:nvSpPr>
            <p:cNvPr id="131" name="Line 289">
              <a:extLst>
                <a:ext uri="{FF2B5EF4-FFF2-40B4-BE49-F238E27FC236}">
                  <a16:creationId xmlns:a16="http://schemas.microsoft.com/office/drawing/2014/main" id="{5AA925AF-6D3B-484D-9E35-0CA216D04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90">
              <a:extLst>
                <a:ext uri="{FF2B5EF4-FFF2-40B4-BE49-F238E27FC236}">
                  <a16:creationId xmlns:a16="http://schemas.microsoft.com/office/drawing/2014/main" id="{18D5CCA4-1BC8-4813-AA65-D4374B2E0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91">
              <a:extLst>
                <a:ext uri="{FF2B5EF4-FFF2-40B4-BE49-F238E27FC236}">
                  <a16:creationId xmlns:a16="http://schemas.microsoft.com/office/drawing/2014/main" id="{C9F7FC37-0D43-4672-9394-14184506D3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288">
            <a:extLst>
              <a:ext uri="{FF2B5EF4-FFF2-40B4-BE49-F238E27FC236}">
                <a16:creationId xmlns:a16="http://schemas.microsoft.com/office/drawing/2014/main" id="{21A7E54B-C4B0-4BC2-A834-2B43F09A8EFB}"/>
              </a:ext>
            </a:extLst>
          </p:cNvPr>
          <p:cNvGrpSpPr>
            <a:grpSpLocks/>
          </p:cNvGrpSpPr>
          <p:nvPr/>
        </p:nvGrpSpPr>
        <p:grpSpPr bwMode="auto">
          <a:xfrm>
            <a:off x="5535084" y="5702455"/>
            <a:ext cx="222250" cy="858838"/>
            <a:chOff x="384" y="816"/>
            <a:chExt cx="140" cy="541"/>
          </a:xfrm>
        </p:grpSpPr>
        <p:sp>
          <p:nvSpPr>
            <p:cNvPr id="135" name="Line 289">
              <a:extLst>
                <a:ext uri="{FF2B5EF4-FFF2-40B4-BE49-F238E27FC236}">
                  <a16:creationId xmlns:a16="http://schemas.microsoft.com/office/drawing/2014/main" id="{A340F03F-7843-4C8E-BE9C-3F70E8181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90">
              <a:extLst>
                <a:ext uri="{FF2B5EF4-FFF2-40B4-BE49-F238E27FC236}">
                  <a16:creationId xmlns:a16="http://schemas.microsoft.com/office/drawing/2014/main" id="{14A7DE2C-2DB1-4628-B3C3-9FEB53F8E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91">
              <a:extLst>
                <a:ext uri="{FF2B5EF4-FFF2-40B4-BE49-F238E27FC236}">
                  <a16:creationId xmlns:a16="http://schemas.microsoft.com/office/drawing/2014/main" id="{7DFDB491-786B-4A17-928E-21F1EC9FD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9">
            <a:extLst>
              <a:ext uri="{FF2B5EF4-FFF2-40B4-BE49-F238E27FC236}">
                <a16:creationId xmlns:a16="http://schemas.microsoft.com/office/drawing/2014/main" id="{FF57C221-7373-4564-AB6E-A20F75040BF0}"/>
              </a:ext>
            </a:extLst>
          </p:cNvPr>
          <p:cNvGrpSpPr>
            <a:grpSpLocks/>
          </p:cNvGrpSpPr>
          <p:nvPr/>
        </p:nvGrpSpPr>
        <p:grpSpPr bwMode="auto">
          <a:xfrm>
            <a:off x="1195635" y="4690359"/>
            <a:ext cx="287338" cy="790575"/>
            <a:chOff x="528" y="240"/>
            <a:chExt cx="181" cy="498"/>
          </a:xfrm>
        </p:grpSpPr>
        <p:sp>
          <p:nvSpPr>
            <p:cNvPr id="139" name="Line 30">
              <a:extLst>
                <a:ext uri="{FF2B5EF4-FFF2-40B4-BE49-F238E27FC236}">
                  <a16:creationId xmlns:a16="http://schemas.microsoft.com/office/drawing/2014/main" id="{59F330BD-A015-41A0-9BB2-C88C51408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31">
              <a:extLst>
                <a:ext uri="{FF2B5EF4-FFF2-40B4-BE49-F238E27FC236}">
                  <a16:creationId xmlns:a16="http://schemas.microsoft.com/office/drawing/2014/main" id="{C1241FFE-A7FC-481D-A5A8-3297B9EDC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56BEE080-CB28-410E-B0BC-DC6640A83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29">
            <a:extLst>
              <a:ext uri="{FF2B5EF4-FFF2-40B4-BE49-F238E27FC236}">
                <a16:creationId xmlns:a16="http://schemas.microsoft.com/office/drawing/2014/main" id="{8A410FA2-72DA-4550-A56E-4B5794CE54D6}"/>
              </a:ext>
            </a:extLst>
          </p:cNvPr>
          <p:cNvGrpSpPr>
            <a:grpSpLocks/>
          </p:cNvGrpSpPr>
          <p:nvPr/>
        </p:nvGrpSpPr>
        <p:grpSpPr bwMode="auto">
          <a:xfrm>
            <a:off x="5781765" y="4629838"/>
            <a:ext cx="287338" cy="790575"/>
            <a:chOff x="528" y="240"/>
            <a:chExt cx="181" cy="498"/>
          </a:xfrm>
        </p:grpSpPr>
        <p:sp>
          <p:nvSpPr>
            <p:cNvPr id="143" name="Line 30">
              <a:extLst>
                <a:ext uri="{FF2B5EF4-FFF2-40B4-BE49-F238E27FC236}">
                  <a16:creationId xmlns:a16="http://schemas.microsoft.com/office/drawing/2014/main" id="{CC7CED56-4D09-45F6-B87D-FA4FE3FA3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31">
              <a:extLst>
                <a:ext uri="{FF2B5EF4-FFF2-40B4-BE49-F238E27FC236}">
                  <a16:creationId xmlns:a16="http://schemas.microsoft.com/office/drawing/2014/main" id="{02D2458D-7401-4B01-B920-FEE8EAFC1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id="{0A59BBD4-F5AE-4CA5-B91B-089761B03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" name="Group 21">
            <a:extLst>
              <a:ext uri="{FF2B5EF4-FFF2-40B4-BE49-F238E27FC236}">
                <a16:creationId xmlns:a16="http://schemas.microsoft.com/office/drawing/2014/main" id="{FC60243A-6C64-46F5-B9E5-9E501A62B020}"/>
              </a:ext>
            </a:extLst>
          </p:cNvPr>
          <p:cNvGrpSpPr>
            <a:grpSpLocks/>
          </p:cNvGrpSpPr>
          <p:nvPr/>
        </p:nvGrpSpPr>
        <p:grpSpPr bwMode="auto">
          <a:xfrm>
            <a:off x="3468839" y="3478148"/>
            <a:ext cx="185738" cy="660400"/>
            <a:chOff x="5403" y="3457"/>
            <a:chExt cx="209" cy="755"/>
          </a:xfrm>
        </p:grpSpPr>
        <p:sp>
          <p:nvSpPr>
            <p:cNvPr id="147" name="Oval 22">
              <a:extLst>
                <a:ext uri="{FF2B5EF4-FFF2-40B4-BE49-F238E27FC236}">
                  <a16:creationId xmlns:a16="http://schemas.microsoft.com/office/drawing/2014/main" id="{BF86845D-A2F3-4B41-A2B4-3DA466C8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8" name="Oval 23">
              <a:extLst>
                <a:ext uri="{FF2B5EF4-FFF2-40B4-BE49-F238E27FC236}">
                  <a16:creationId xmlns:a16="http://schemas.microsoft.com/office/drawing/2014/main" id="{C1EF7E40-B6F2-432B-AE53-1C6ECA928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24">
              <a:extLst>
                <a:ext uri="{FF2B5EF4-FFF2-40B4-BE49-F238E27FC236}">
                  <a16:creationId xmlns:a16="http://schemas.microsoft.com/office/drawing/2014/main" id="{B6B9E35B-71AC-495D-9FF2-9FFE28986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EE3318B2-9BB4-4375-BD85-A41B2D4C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1" name="Rectangle 26">
              <a:extLst>
                <a:ext uri="{FF2B5EF4-FFF2-40B4-BE49-F238E27FC236}">
                  <a16:creationId xmlns:a16="http://schemas.microsoft.com/office/drawing/2014/main" id="{2BED4879-B817-4F2A-9685-688FE14C6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3D3380DF-C33A-4AB3-899B-A733B2120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ECDB82AE-ED02-4992-950E-BEC4A4ADD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87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2018-05-26T06:02:36Z</dcterms:modified>
  <cp:category>Shooting</cp:category>
</cp:coreProperties>
</file>