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FCAB45CA-9FD1-4494-A211-9F22E00F2314}"/>
    <pc:docChg chg="undo custSel delSld modSld">
      <pc:chgData name="Matt Carlson" userId="0e792f37f00095d9" providerId="LiveId" clId="{FCAB45CA-9FD1-4494-A211-9F22E00F2314}" dt="2018-05-26T06:52:38.766" v="317" actId="20577"/>
      <pc:docMkLst>
        <pc:docMk/>
      </pc:docMkLst>
      <pc:sldChg chg="addSp delSp modSp">
        <pc:chgData name="Matt Carlson" userId="0e792f37f00095d9" providerId="LiveId" clId="{FCAB45CA-9FD1-4494-A211-9F22E00F2314}" dt="2018-05-26T06:52:38.766" v="317" actId="20577"/>
        <pc:sldMkLst>
          <pc:docMk/>
          <pc:sldMk cId="0" sldId="274"/>
        </pc:sldMkLst>
        <pc:spChg chg="add del mod">
          <ac:chgData name="Matt Carlson" userId="0e792f37f00095d9" providerId="LiveId" clId="{FCAB45CA-9FD1-4494-A211-9F22E00F2314}" dt="2018-05-26T06:16:35.464" v="201" actId="478"/>
          <ac:spMkLst>
            <pc:docMk/>
            <pc:sldMk cId="0" sldId="274"/>
            <ac:spMk id="37" creationId="{E32F52D5-BB44-4FD2-97BF-465AC177F3C1}"/>
          </ac:spMkLst>
        </pc:spChg>
        <pc:spChg chg="add del mod">
          <ac:chgData name="Matt Carlson" userId="0e792f37f00095d9" providerId="LiveId" clId="{FCAB45CA-9FD1-4494-A211-9F22E00F2314}" dt="2018-05-26T06:15:39.985" v="175" actId="478"/>
          <ac:spMkLst>
            <pc:docMk/>
            <pc:sldMk cId="0" sldId="274"/>
            <ac:spMk id="38" creationId="{75FF114D-A963-49E1-A3F5-75849D53462A}"/>
          </ac:spMkLst>
        </pc:spChg>
        <pc:spChg chg="add del mod">
          <ac:chgData name="Matt Carlson" userId="0e792f37f00095d9" providerId="LiveId" clId="{FCAB45CA-9FD1-4494-A211-9F22E00F2314}" dt="2018-05-26T06:03:37.881" v="2" actId="478"/>
          <ac:spMkLst>
            <pc:docMk/>
            <pc:sldMk cId="0" sldId="274"/>
            <ac:spMk id="59" creationId="{39896E90-16CA-4ED8-8524-657CB24794F9}"/>
          </ac:spMkLst>
        </pc:spChg>
        <pc:spChg chg="add del mod">
          <ac:chgData name="Matt Carlson" userId="0e792f37f00095d9" providerId="LiveId" clId="{FCAB45CA-9FD1-4494-A211-9F22E00F2314}" dt="2018-05-26T06:03:46.885" v="3" actId="478"/>
          <ac:spMkLst>
            <pc:docMk/>
            <pc:sldMk cId="0" sldId="274"/>
            <ac:spMk id="60" creationId="{E3489511-72AA-4855-9022-797F35E465DC}"/>
          </ac:spMkLst>
        </pc:spChg>
        <pc:spChg chg="add del mod">
          <ac:chgData name="Matt Carlson" userId="0e792f37f00095d9" providerId="LiveId" clId="{FCAB45CA-9FD1-4494-A211-9F22E00F2314}" dt="2018-05-26T06:16:38.120" v="203" actId="478"/>
          <ac:spMkLst>
            <pc:docMk/>
            <pc:sldMk cId="0" sldId="274"/>
            <ac:spMk id="69" creationId="{0F7370C7-ECFB-4C93-BAD6-C465B0195FD1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78" creationId="{321E5C23-EDD7-49D6-BEAA-57F50FEB8326}"/>
          </ac:spMkLst>
        </pc:spChg>
        <pc:spChg chg="add mod or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1" creationId="{AC4B57EF-B973-4056-8BAD-54973591BF90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2" creationId="{DA95C616-76BA-47F3-993E-8E2F68E1F704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3" creationId="{2F6DDC4B-9B04-48FC-AEA2-A4FA25A3B14E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4" creationId="{C7797704-1176-4567-AC83-3DEF9A4EF53A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36" creationId="{EE6D2D94-346C-423F-9AE5-6ACD4C94615A}"/>
          </ac:spMkLst>
        </pc:spChg>
        <pc:spChg chg="add 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144" creationId="{D6822D76-E77E-4ACA-A841-52736A8E381B}"/>
          </ac:spMkLst>
        </pc:spChg>
        <pc:spChg chg="add mod">
          <ac:chgData name="Matt Carlson" userId="0e792f37f00095d9" providerId="LiveId" clId="{FCAB45CA-9FD1-4494-A211-9F22E00F2314}" dt="2018-05-26T06:15:25.318" v="174" actId="1076"/>
          <ac:spMkLst>
            <pc:docMk/>
            <pc:sldMk cId="0" sldId="274"/>
            <ac:spMk id="184" creationId="{BEB88330-7743-40A4-9083-C01CDC9F5289}"/>
          </ac:spMkLst>
        </pc:spChg>
        <pc:spChg chg="mod">
          <ac:chgData name="Matt Carlson" userId="0e792f37f00095d9" providerId="LiveId" clId="{FCAB45CA-9FD1-4494-A211-9F22E00F2314}" dt="2018-05-26T06:14:40.602" v="170" actId="1076"/>
          <ac:spMkLst>
            <pc:docMk/>
            <pc:sldMk cId="0" sldId="274"/>
            <ac:spMk id="3112" creationId="{00000000-0000-0000-0000-000000000000}"/>
          </ac:spMkLst>
        </pc:s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9" creationId="{6EDB618E-DDCB-4A7C-93CE-C07F0D171326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13" creationId="{3EB49CB7-57EC-4AE7-AD88-9F05D511AA69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7" creationId="{711567BD-192C-41E2-BA50-6E76D340C5C2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21" creationId="{5ACA6A2D-BBFB-4922-B3A9-FCBB709CC16A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25" creationId="{7AA43F57-5A18-4903-BFD4-F4850FEF094A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29" creationId="{D0A87144-BCB4-4008-9105-07695E9A6DC7}"/>
          </ac:grpSpMkLst>
        </pc:grpChg>
        <pc:grpChg chg="add del mod">
          <ac:chgData name="Matt Carlson" userId="0e792f37f00095d9" providerId="LiveId" clId="{FCAB45CA-9FD1-4494-A211-9F22E00F2314}" dt="2018-05-26T06:03:48.565" v="4" actId="478"/>
          <ac:grpSpMkLst>
            <pc:docMk/>
            <pc:sldMk cId="0" sldId="274"/>
            <ac:grpSpMk id="33" creationId="{305FC3CF-B7BD-4865-9DA0-DB75585C2879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39" creationId="{A61F813B-027D-4A9E-B3DB-AC2053843F3B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43" creationId="{1409A5BA-4C19-4A1D-B043-43491E344AC9}"/>
          </ac:grpSpMkLst>
        </pc:grpChg>
        <pc:grpChg chg="add del mod">
          <ac:chgData name="Matt Carlson" userId="0e792f37f00095d9" providerId="LiveId" clId="{FCAB45CA-9FD1-4494-A211-9F22E00F2314}" dt="2018-05-26T06:14:32.361" v="168" actId="478"/>
          <ac:grpSpMkLst>
            <pc:docMk/>
            <pc:sldMk cId="0" sldId="274"/>
            <ac:grpSpMk id="46" creationId="{664C363B-2455-41C6-9CBB-599541DAF6B3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50" creationId="{C02B74F6-E46E-4D1D-BE41-CA783BE64B92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56" creationId="{31FB0DE7-4DBF-4C23-8F90-88E98EEB47D2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61" creationId="{63517BEE-2926-49E5-AFC7-F35763E13017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65" creationId="{0A6C683A-14D1-4DF2-804E-7FCE8E7A5803}"/>
          </ac:grpSpMkLst>
        </pc:grpChg>
        <pc:grpChg chg="add del mod">
          <ac:chgData name="Matt Carlson" userId="0e792f37f00095d9" providerId="LiveId" clId="{FCAB45CA-9FD1-4494-A211-9F22E00F2314}" dt="2018-05-26T06:16:37.616" v="202" actId="478"/>
          <ac:grpSpMkLst>
            <pc:docMk/>
            <pc:sldMk cId="0" sldId="274"/>
            <ac:grpSpMk id="70" creationId="{4CD28736-F2B2-47C0-8EA1-AF59100099DB}"/>
          </ac:grpSpMkLst>
        </pc:grpChg>
        <pc:grpChg chg="add mod">
          <ac:chgData name="Matt Carlson" userId="0e792f37f00095d9" providerId="LiveId" clId="{FCAB45CA-9FD1-4494-A211-9F22E00F2314}" dt="2018-05-26T06:14:44.803" v="171" actId="1076"/>
          <ac:grpSpMkLst>
            <pc:docMk/>
            <pc:sldMk cId="0" sldId="274"/>
            <ac:grpSpMk id="74" creationId="{02E108D4-AB0F-44A6-8E78-6C1D560485B4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79" creationId="{0821D3D5-D229-4836-907C-3877E8173698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83" creationId="{E22B8DD9-B852-4BE7-A79D-6A1DD62B6743}"/>
          </ac:grpSpMkLst>
        </pc:grpChg>
        <pc:grpChg chg="add del mod">
          <ac:chgData name="Matt Carlson" userId="0e792f37f00095d9" providerId="LiveId" clId="{FCAB45CA-9FD1-4494-A211-9F22E00F2314}" dt="2018-05-26T06:03:46.885" v="3" actId="478"/>
          <ac:grpSpMkLst>
            <pc:docMk/>
            <pc:sldMk cId="0" sldId="274"/>
            <ac:grpSpMk id="87" creationId="{D0D3AEE5-0DF7-4C71-8EEB-88B398ED4B08}"/>
          </ac:grpSpMkLst>
        </pc:grpChg>
        <pc:grpChg chg="mod ord">
          <ac:chgData name="Matt Carlson" userId="0e792f37f00095d9" providerId="LiveId" clId="{FCAB45CA-9FD1-4494-A211-9F22E00F2314}" dt="2018-05-26T06:16:31.063" v="200" actId="166"/>
          <ac:grpSpMkLst>
            <pc:docMk/>
            <pc:sldMk cId="0" sldId="274"/>
            <ac:grpSpMk id="93" creationId="{9FDCDDCA-1FF6-441B-9A85-881125CD7510}"/>
          </ac:grpSpMkLst>
        </pc:grpChg>
        <pc:grpChg chg="add del mod">
          <ac:chgData name="Matt Carlson" userId="0e792f37f00095d9" providerId="LiveId" clId="{FCAB45CA-9FD1-4494-A211-9F22E00F2314}" dt="2018-05-26T06:16:37.616" v="202" actId="478"/>
          <ac:grpSpMkLst>
            <pc:docMk/>
            <pc:sldMk cId="0" sldId="274"/>
            <ac:grpSpMk id="98" creationId="{20939D63-9634-4FC9-8B69-8F6658CB5567}"/>
          </ac:grpSpMkLst>
        </pc:grpChg>
        <pc:grpChg chg="add del mod">
          <ac:chgData name="Matt Carlson" userId="0e792f37f00095d9" providerId="LiveId" clId="{FCAB45CA-9FD1-4494-A211-9F22E00F2314}" dt="2018-05-26T06:16:37.616" v="202" actId="478"/>
          <ac:grpSpMkLst>
            <pc:docMk/>
            <pc:sldMk cId="0" sldId="274"/>
            <ac:grpSpMk id="101" creationId="{9C72A54C-88A6-46BE-9E19-D1EB6D224EB5}"/>
          </ac:grpSpMkLst>
        </pc:grpChg>
        <pc:grpChg chg="add del mod">
          <ac:chgData name="Matt Carlson" userId="0e792f37f00095d9" providerId="LiveId" clId="{FCAB45CA-9FD1-4494-A211-9F22E00F2314}" dt="2018-05-26T06:16:37.616" v="202" actId="478"/>
          <ac:grpSpMkLst>
            <pc:docMk/>
            <pc:sldMk cId="0" sldId="274"/>
            <ac:grpSpMk id="105" creationId="{C454588A-34BE-450D-824A-EB137836A3FC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08" creationId="{CCA2AA03-652E-4A4A-A159-24633A82BDD7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13" creationId="{BDAEF63C-2E6F-4CAD-A67A-5E6A3EA03AC3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17" creationId="{1F86DC3C-8FEC-4A9C-84C0-F53B9132D665}"/>
          </ac:grpSpMkLst>
        </pc:grpChg>
        <pc:grpChg chg="add mod ord">
          <ac:chgData name="Matt Carlson" userId="0e792f37f00095d9" providerId="LiveId" clId="{FCAB45CA-9FD1-4494-A211-9F22E00F2314}" dt="2018-05-26T06:16:25.052" v="199" actId="166"/>
          <ac:grpSpMkLst>
            <pc:docMk/>
            <pc:sldMk cId="0" sldId="274"/>
            <ac:grpSpMk id="124" creationId="{0B5C95A8-36AF-40A0-B742-BCCA48865F2C}"/>
          </ac:grpSpMkLst>
        </pc:grpChg>
        <pc:grpChg chg="mod">
          <ac:chgData name="Matt Carlson" userId="0e792f37f00095d9" providerId="LiveId" clId="{FCAB45CA-9FD1-4494-A211-9F22E00F2314}" dt="2018-05-26T06:04:42.746" v="16" actId="20577"/>
          <ac:grpSpMkLst>
            <pc:docMk/>
            <pc:sldMk cId="0" sldId="274"/>
            <ac:grpSpMk id="127" creationId="{09A1FA4C-4AE3-41A7-AE66-70659585738A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45" creationId="{5F60F0D0-EEE8-4997-8729-161FE21F1365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49" creationId="{57042A5B-8623-4190-BE3E-8A8C797B17FC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53" creationId="{C67C27B5-682F-4150-9A33-63B4DEEDD031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57" creationId="{7B035E67-B472-4192-8957-1146BF964A5F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65" creationId="{FA43C6C3-C0A1-40EE-B91B-D9898BF011BE}"/>
          </ac:grpSpMkLst>
        </pc:grpChg>
        <pc:grpChg chg="add mo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68" creationId="{D634218B-0251-4CEE-8BF0-BCE593CAF72A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72" creationId="{82CEF865-9302-438C-B676-02286767ABCA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76" creationId="{8D03BFAA-512A-45E8-9E71-B803CA20B024}"/>
          </ac:grpSpMkLst>
        </pc:grpChg>
        <pc:grpChg chg="add mod ord">
          <ac:chgData name="Matt Carlson" userId="0e792f37f00095d9" providerId="LiveId" clId="{FCAB45CA-9FD1-4494-A211-9F22E00F2314}" dt="2018-05-26T06:14:40.602" v="170" actId="1076"/>
          <ac:grpSpMkLst>
            <pc:docMk/>
            <pc:sldMk cId="0" sldId="274"/>
            <ac:grpSpMk id="180" creationId="{7EC4D1DE-D6D0-4C76-A8D1-DB716C63223C}"/>
          </ac:grpSpMkLst>
        </pc:grpChg>
        <pc:graphicFrameChg chg="mod modGraphic">
          <ac:chgData name="Matt Carlson" userId="0e792f37f00095d9" providerId="LiveId" clId="{FCAB45CA-9FD1-4494-A211-9F22E00F2314}" dt="2018-05-26T06:52:38.766" v="31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FCAB45CA-9FD1-4494-A211-9F22E00F2314}" dt="2018-05-26T06:14:40.602" v="170" actId="1076"/>
          <ac:picMkLst>
            <pc:docMk/>
            <pc:sldMk cId="0" sldId="274"/>
            <ac:picMk id="68" creationId="{3B27A193-E546-49DB-80E7-BC604FF08DE0}"/>
          </ac:picMkLst>
        </pc:picChg>
        <pc:picChg chg="add del mod ord">
          <ac:chgData name="Matt Carlson" userId="0e792f37f00095d9" providerId="LiveId" clId="{FCAB45CA-9FD1-4494-A211-9F22E00F2314}" dt="2018-05-26T06:16:35.464" v="201" actId="478"/>
          <ac:picMkLst>
            <pc:docMk/>
            <pc:sldMk cId="0" sldId="274"/>
            <ac:picMk id="135" creationId="{E594A6FD-1060-4751-97D1-8D04489F3C35}"/>
          </ac:picMkLst>
        </pc:pic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20" creationId="{6F9E7367-5ADA-4C06-94F2-E8B5319CE8A8}"/>
          </ac:cxnSpMkLst>
        </pc:cxnChg>
        <pc:cxnChg chg="add del mod">
          <ac:chgData name="Matt Carlson" userId="0e792f37f00095d9" providerId="LiveId" clId="{FCAB45CA-9FD1-4494-A211-9F22E00F2314}" dt="2018-05-26T06:09:30.871" v="103" actId="478"/>
          <ac:cxnSpMkLst>
            <pc:docMk/>
            <pc:sldMk cId="0" sldId="274"/>
            <ac:cxnSpMk id="54" creationId="{E620DDEF-977C-4DF6-9300-BBBD0716BC4D}"/>
          </ac:cxnSpMkLst>
        </pc:cxnChg>
        <pc:cxnChg chg="add del mod">
          <ac:chgData name="Matt Carlson" userId="0e792f37f00095d9" providerId="LiveId" clId="{FCAB45CA-9FD1-4494-A211-9F22E00F2314}" dt="2018-05-26T06:09:30.871" v="103" actId="478"/>
          <ac:cxnSpMkLst>
            <pc:docMk/>
            <pc:sldMk cId="0" sldId="274"/>
            <ac:cxnSpMk id="55" creationId="{A88D2C5F-6F01-4BA6-B810-3102C9F5DDB7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91" creationId="{44C1574D-824C-4460-B047-936BF66EEB46}"/>
          </ac:cxnSpMkLst>
        </pc:cxnChg>
        <pc:cxnChg chg="add del mod">
          <ac:chgData name="Matt Carlson" userId="0e792f37f00095d9" providerId="LiveId" clId="{FCAB45CA-9FD1-4494-A211-9F22E00F2314}" dt="2018-05-26T06:03:46.885" v="3" actId="478"/>
          <ac:cxnSpMkLst>
            <pc:docMk/>
            <pc:sldMk cId="0" sldId="274"/>
            <ac:cxnSpMk id="92" creationId="{09266EEF-E78B-4B2B-8294-2DA2F07DE4E7}"/>
          </ac:cxnSpMkLst>
        </pc:cxnChg>
        <pc:cxnChg chg="add del mod">
          <ac:chgData name="Matt Carlson" userId="0e792f37f00095d9" providerId="LiveId" clId="{FCAB45CA-9FD1-4494-A211-9F22E00F2314}" dt="2018-05-26T06:09:28.559" v="102" actId="478"/>
          <ac:cxnSpMkLst>
            <pc:docMk/>
            <pc:sldMk cId="0" sldId="274"/>
            <ac:cxnSpMk id="96" creationId="{ABD1DFE8-D7E8-445F-BC1F-E72BF1B7DEA9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97" creationId="{6FE139B0-E3E6-4509-A0E4-AE1EF4766FFA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137" creationId="{922C5716-86FD-4C5C-A5F3-C9B7669C1046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141" creationId="{66361889-7973-473B-A512-E12D7F9ACCA1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161" creationId="{A97605B1-4A0C-4063-9A8B-107E1425BDAC}"/>
          </ac:cxnSpMkLst>
        </pc:cxnChg>
        <pc:cxnChg chg="add mod">
          <ac:chgData name="Matt Carlson" userId="0e792f37f00095d9" providerId="LiveId" clId="{FCAB45CA-9FD1-4494-A211-9F22E00F2314}" dt="2018-05-26T06:14:40.602" v="170" actId="1076"/>
          <ac:cxnSpMkLst>
            <pc:docMk/>
            <pc:sldMk cId="0" sldId="274"/>
            <ac:cxnSpMk id="163" creationId="{1EAAC508-8BD0-4EC8-88B9-AA39096CDCE1}"/>
          </ac:cxnSpMkLst>
        </pc:cxnChg>
      </pc:sldChg>
      <pc:sldChg chg="del">
        <pc:chgData name="Matt Carlson" userId="0e792f37f00095d9" providerId="LiveId" clId="{FCAB45CA-9FD1-4494-A211-9F22E00F2314}" dt="2018-05-26T06:19:49.311" v="258" actId="2696"/>
        <pc:sldMkLst>
          <pc:docMk/>
          <pc:sldMk cId="0" sldId="275"/>
        </pc:sldMkLst>
      </pc:sldChg>
      <pc:sldChg chg="del">
        <pc:chgData name="Matt Carlson" userId="0e792f37f00095d9" providerId="LiveId" clId="{FCAB45CA-9FD1-4494-A211-9F22E00F2314}" dt="2018-05-26T06:19:49.293" v="257" actId="2696"/>
        <pc:sldMkLst>
          <pc:docMk/>
          <pc:sldMk cId="0" sldId="276"/>
        </pc:sldMkLst>
      </pc:sldChg>
      <pc:sldChg chg="del">
        <pc:chgData name="Matt Carlson" userId="0e792f37f00095d9" providerId="LiveId" clId="{FCAB45CA-9FD1-4494-A211-9F22E00F2314}" dt="2018-05-26T06:19:49.241" v="256" actId="2696"/>
        <pc:sldMkLst>
          <pc:docMk/>
          <pc:sldMk cId="0" sldId="279"/>
        </pc:sldMkLst>
      </pc:sldChg>
      <pc:sldChg chg="del">
        <pc:chgData name="Matt Carlson" userId="0e792f37f00095d9" providerId="LiveId" clId="{FCAB45CA-9FD1-4494-A211-9F22E00F2314}" dt="2018-05-26T06:19:49.329" v="259" actId="2696"/>
        <pc:sldMkLst>
          <pc:docMk/>
          <pc:sldMk cId="0" sldId="280"/>
        </pc:sldMkLst>
      </pc:sldChg>
      <pc:sldChg chg="del">
        <pc:chgData name="Matt Carlson" userId="0e792f37f00095d9" providerId="LiveId" clId="{FCAB45CA-9FD1-4494-A211-9F22E00F2314}" dt="2018-05-26T06:19:49.360" v="26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29">
            <a:extLst>
              <a:ext uri="{FF2B5EF4-FFF2-40B4-BE49-F238E27FC236}">
                <a16:creationId xmlns:a16="http://schemas.microsoft.com/office/drawing/2014/main" id="{7EC4D1DE-D6D0-4C76-A8D1-DB716C63223C}"/>
              </a:ext>
            </a:extLst>
          </p:cNvPr>
          <p:cNvGrpSpPr>
            <a:grpSpLocks/>
          </p:cNvGrpSpPr>
          <p:nvPr/>
        </p:nvGrpSpPr>
        <p:grpSpPr bwMode="auto">
          <a:xfrm>
            <a:off x="4858599" y="4213032"/>
            <a:ext cx="287338" cy="790575"/>
            <a:chOff x="528" y="240"/>
            <a:chExt cx="181" cy="498"/>
          </a:xfrm>
        </p:grpSpPr>
        <p:sp>
          <p:nvSpPr>
            <p:cNvPr id="181" name="Line 30">
              <a:extLst>
                <a:ext uri="{FF2B5EF4-FFF2-40B4-BE49-F238E27FC236}">
                  <a16:creationId xmlns:a16="http://schemas.microsoft.com/office/drawing/2014/main" id="{19542C88-1F29-4945-9728-6A6A88EED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31">
              <a:extLst>
                <a:ext uri="{FF2B5EF4-FFF2-40B4-BE49-F238E27FC236}">
                  <a16:creationId xmlns:a16="http://schemas.microsoft.com/office/drawing/2014/main" id="{A48366FB-146D-41DC-B0F0-AA0EBF27A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26C7D93D-3800-4384-A69C-EA09EBF8A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29">
            <a:extLst>
              <a:ext uri="{FF2B5EF4-FFF2-40B4-BE49-F238E27FC236}">
                <a16:creationId xmlns:a16="http://schemas.microsoft.com/office/drawing/2014/main" id="{82CEF865-9302-438C-B676-02286767ABCA}"/>
              </a:ext>
            </a:extLst>
          </p:cNvPr>
          <p:cNvGrpSpPr>
            <a:grpSpLocks/>
          </p:cNvGrpSpPr>
          <p:nvPr/>
        </p:nvGrpSpPr>
        <p:grpSpPr bwMode="auto">
          <a:xfrm>
            <a:off x="3504550" y="3901272"/>
            <a:ext cx="287338" cy="790575"/>
            <a:chOff x="528" y="240"/>
            <a:chExt cx="181" cy="498"/>
          </a:xfrm>
        </p:grpSpPr>
        <p:sp>
          <p:nvSpPr>
            <p:cNvPr id="173" name="Line 30">
              <a:extLst>
                <a:ext uri="{FF2B5EF4-FFF2-40B4-BE49-F238E27FC236}">
                  <a16:creationId xmlns:a16="http://schemas.microsoft.com/office/drawing/2014/main" id="{590E43E7-25C2-46A0-827E-02C5F653B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1">
              <a:extLst>
                <a:ext uri="{FF2B5EF4-FFF2-40B4-BE49-F238E27FC236}">
                  <a16:creationId xmlns:a16="http://schemas.microsoft.com/office/drawing/2014/main" id="{5D4CEFC8-7495-4CE4-B063-5804CBAC5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ADC7E451-CA7D-485A-94D0-1835BB55F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88">
            <a:extLst>
              <a:ext uri="{FF2B5EF4-FFF2-40B4-BE49-F238E27FC236}">
                <a16:creationId xmlns:a16="http://schemas.microsoft.com/office/drawing/2014/main" id="{8D03BFAA-512A-45E8-9E71-B803CA20B024}"/>
              </a:ext>
            </a:extLst>
          </p:cNvPr>
          <p:cNvGrpSpPr>
            <a:grpSpLocks/>
          </p:cNvGrpSpPr>
          <p:nvPr/>
        </p:nvGrpSpPr>
        <p:grpSpPr bwMode="auto">
          <a:xfrm>
            <a:off x="4168610" y="4061610"/>
            <a:ext cx="222250" cy="858838"/>
            <a:chOff x="384" y="816"/>
            <a:chExt cx="140" cy="541"/>
          </a:xfrm>
        </p:grpSpPr>
        <p:sp>
          <p:nvSpPr>
            <p:cNvPr id="177" name="Line 289">
              <a:extLst>
                <a:ext uri="{FF2B5EF4-FFF2-40B4-BE49-F238E27FC236}">
                  <a16:creationId xmlns:a16="http://schemas.microsoft.com/office/drawing/2014/main" id="{0A92AC88-9E44-4ACC-BC4D-6DAB86B31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90">
              <a:extLst>
                <a:ext uri="{FF2B5EF4-FFF2-40B4-BE49-F238E27FC236}">
                  <a16:creationId xmlns:a16="http://schemas.microsoft.com/office/drawing/2014/main" id="{5C2B4233-3832-41F0-8A73-629867ACC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291">
              <a:extLst>
                <a:ext uri="{FF2B5EF4-FFF2-40B4-BE49-F238E27FC236}">
                  <a16:creationId xmlns:a16="http://schemas.microsoft.com/office/drawing/2014/main" id="{CE2DD585-9BF3-4A77-98CA-C245D10774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711567BD-192C-41E2-BA50-6E76D340C5C2}"/>
              </a:ext>
            </a:extLst>
          </p:cNvPr>
          <p:cNvGrpSpPr>
            <a:grpSpLocks/>
          </p:cNvGrpSpPr>
          <p:nvPr/>
        </p:nvGrpSpPr>
        <p:grpSpPr bwMode="auto">
          <a:xfrm>
            <a:off x="1354878" y="4884255"/>
            <a:ext cx="393700" cy="1271588"/>
            <a:chOff x="2496" y="4380"/>
            <a:chExt cx="236" cy="690"/>
          </a:xfrm>
        </p:grpSpPr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C3FD1E56-74D5-437A-9000-652F81A9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BA248457-801C-4E6E-9FD6-58257D7A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" name="Group 292">
            <a:extLst>
              <a:ext uri="{FF2B5EF4-FFF2-40B4-BE49-F238E27FC236}">
                <a16:creationId xmlns:a16="http://schemas.microsoft.com/office/drawing/2014/main" id="{C67C27B5-682F-4150-9A33-63B4DEEDD0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65776" y="3966890"/>
            <a:ext cx="222250" cy="858838"/>
            <a:chOff x="384" y="816"/>
            <a:chExt cx="140" cy="541"/>
          </a:xfrm>
        </p:grpSpPr>
        <p:sp>
          <p:nvSpPr>
            <p:cNvPr id="154" name="Line 293">
              <a:extLst>
                <a:ext uri="{FF2B5EF4-FFF2-40B4-BE49-F238E27FC236}">
                  <a16:creationId xmlns:a16="http://schemas.microsoft.com/office/drawing/2014/main" id="{672CF65C-C346-4BC9-998B-17528E1E4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94">
              <a:extLst>
                <a:ext uri="{FF2B5EF4-FFF2-40B4-BE49-F238E27FC236}">
                  <a16:creationId xmlns:a16="http://schemas.microsoft.com/office/drawing/2014/main" id="{02E37184-8EF3-4D22-9D7F-F10A05CF5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95">
              <a:extLst>
                <a:ext uri="{FF2B5EF4-FFF2-40B4-BE49-F238E27FC236}">
                  <a16:creationId xmlns:a16="http://schemas.microsoft.com/office/drawing/2014/main" id="{835F51DC-19BE-4250-B3DB-6275108FE0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92">
            <a:extLst>
              <a:ext uri="{FF2B5EF4-FFF2-40B4-BE49-F238E27FC236}">
                <a16:creationId xmlns:a16="http://schemas.microsoft.com/office/drawing/2014/main" id="{7B035E67-B472-4192-8957-1146BF964A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57558" y="3805508"/>
            <a:ext cx="222250" cy="858838"/>
            <a:chOff x="384" y="816"/>
            <a:chExt cx="140" cy="541"/>
          </a:xfrm>
        </p:grpSpPr>
        <p:sp>
          <p:nvSpPr>
            <p:cNvPr id="158" name="Line 293">
              <a:extLst>
                <a:ext uri="{FF2B5EF4-FFF2-40B4-BE49-F238E27FC236}">
                  <a16:creationId xmlns:a16="http://schemas.microsoft.com/office/drawing/2014/main" id="{B2FC1D37-A89C-4AAD-86C5-725C5F506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94">
              <a:extLst>
                <a:ext uri="{FF2B5EF4-FFF2-40B4-BE49-F238E27FC236}">
                  <a16:creationId xmlns:a16="http://schemas.microsoft.com/office/drawing/2014/main" id="{444720FF-9495-47B5-B62B-751B69DE2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295">
              <a:extLst>
                <a:ext uri="{FF2B5EF4-FFF2-40B4-BE49-F238E27FC236}">
                  <a16:creationId xmlns:a16="http://schemas.microsoft.com/office/drawing/2014/main" id="{74EEA4C3-53E8-4EF6-92C1-BBEA895AB5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29">
            <a:extLst>
              <a:ext uri="{FF2B5EF4-FFF2-40B4-BE49-F238E27FC236}">
                <a16:creationId xmlns:a16="http://schemas.microsoft.com/office/drawing/2014/main" id="{5F60F0D0-EEE8-4997-8729-161FE21F1365}"/>
              </a:ext>
            </a:extLst>
          </p:cNvPr>
          <p:cNvGrpSpPr>
            <a:grpSpLocks/>
          </p:cNvGrpSpPr>
          <p:nvPr/>
        </p:nvGrpSpPr>
        <p:grpSpPr bwMode="auto">
          <a:xfrm>
            <a:off x="2597721" y="4132283"/>
            <a:ext cx="287338" cy="790575"/>
            <a:chOff x="528" y="240"/>
            <a:chExt cx="181" cy="498"/>
          </a:xfrm>
        </p:grpSpPr>
        <p:sp>
          <p:nvSpPr>
            <p:cNvPr id="146" name="Line 30">
              <a:extLst>
                <a:ext uri="{FF2B5EF4-FFF2-40B4-BE49-F238E27FC236}">
                  <a16:creationId xmlns:a16="http://schemas.microsoft.com/office/drawing/2014/main" id="{418851C5-3341-4EE3-8BF1-56D12DC1F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1">
              <a:extLst>
                <a:ext uri="{FF2B5EF4-FFF2-40B4-BE49-F238E27FC236}">
                  <a16:creationId xmlns:a16="http://schemas.microsoft.com/office/drawing/2014/main" id="{D0EFBC30-C6AC-40A9-973F-E8BB7E8FE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4DD1DC86-0748-469C-BA2C-CBD7B4FB6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29">
            <a:extLst>
              <a:ext uri="{FF2B5EF4-FFF2-40B4-BE49-F238E27FC236}">
                <a16:creationId xmlns:a16="http://schemas.microsoft.com/office/drawing/2014/main" id="{CCA2AA03-652E-4A4A-A159-24633A82BDD7}"/>
              </a:ext>
            </a:extLst>
          </p:cNvPr>
          <p:cNvGrpSpPr>
            <a:grpSpLocks/>
          </p:cNvGrpSpPr>
          <p:nvPr/>
        </p:nvGrpSpPr>
        <p:grpSpPr bwMode="auto">
          <a:xfrm>
            <a:off x="5734441" y="4368523"/>
            <a:ext cx="287338" cy="790575"/>
            <a:chOff x="528" y="240"/>
            <a:chExt cx="181" cy="498"/>
          </a:xfrm>
        </p:grpSpPr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9657FE27-8282-4F4C-840B-14AC05309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B3591725-0EB4-46F7-80B3-8DF147735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F594D60-0B07-4FFF-93E4-DF8DD0611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BDAEF63C-2E6F-4CAD-A67A-5E6A3EA03AC3}"/>
              </a:ext>
            </a:extLst>
          </p:cNvPr>
          <p:cNvGrpSpPr>
            <a:grpSpLocks/>
          </p:cNvGrpSpPr>
          <p:nvPr/>
        </p:nvGrpSpPr>
        <p:grpSpPr bwMode="auto">
          <a:xfrm>
            <a:off x="5435594" y="4362173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1AA4FD2C-F4B4-4604-B9C3-6FC6F295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02DE3CBD-576E-4F3D-8DFD-C563B278D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549E18FD-E5F8-432A-BAAB-7D6DFF794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Freeform 55">
            <a:extLst>
              <a:ext uri="{FF2B5EF4-FFF2-40B4-BE49-F238E27FC236}">
                <a16:creationId xmlns:a16="http://schemas.microsoft.com/office/drawing/2014/main" id="{AC4B57EF-B973-4056-8BAD-54973591BF90}"/>
              </a:ext>
            </a:extLst>
          </p:cNvPr>
          <p:cNvSpPr>
            <a:spLocks/>
          </p:cNvSpPr>
          <p:nvPr/>
        </p:nvSpPr>
        <p:spPr bwMode="auto">
          <a:xfrm flipH="1">
            <a:off x="5985675" y="4268826"/>
            <a:ext cx="56855" cy="166860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45710"/>
              </p:ext>
            </p:extLst>
          </p:nvPr>
        </p:nvGraphicFramePr>
        <p:xfrm>
          <a:off x="177800" y="165100"/>
          <a:ext cx="6997700" cy="262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Back and to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Left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facing uprange, wrists above shoulders.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14 metric, 2 NS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6150284" y="541200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9E7367-5ADA-4C06-94F2-E8B5319CE8A8}"/>
              </a:ext>
            </a:extLst>
          </p:cNvPr>
          <p:cNvCxnSpPr>
            <a:cxnSpLocks/>
          </p:cNvCxnSpPr>
          <p:nvPr/>
        </p:nvCxnSpPr>
        <p:spPr>
          <a:xfrm>
            <a:off x="2537583" y="5979560"/>
            <a:ext cx="3384646" cy="556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13">
            <a:extLst>
              <a:ext uri="{FF2B5EF4-FFF2-40B4-BE49-F238E27FC236}">
                <a16:creationId xmlns:a16="http://schemas.microsoft.com/office/drawing/2014/main" id="{1409A5BA-4C19-4A1D-B043-43491E344AC9}"/>
              </a:ext>
            </a:extLst>
          </p:cNvPr>
          <p:cNvGrpSpPr>
            <a:grpSpLocks/>
          </p:cNvGrpSpPr>
          <p:nvPr/>
        </p:nvGrpSpPr>
        <p:grpSpPr bwMode="auto">
          <a:xfrm>
            <a:off x="4270175" y="3891777"/>
            <a:ext cx="393700" cy="1271588"/>
            <a:chOff x="2496" y="4380"/>
            <a:chExt cx="236" cy="690"/>
          </a:xfrm>
        </p:grpSpPr>
        <p:sp>
          <p:nvSpPr>
            <p:cNvPr id="44" name="AutoShape 14">
              <a:extLst>
                <a:ext uri="{FF2B5EF4-FFF2-40B4-BE49-F238E27FC236}">
                  <a16:creationId xmlns:a16="http://schemas.microsoft.com/office/drawing/2014/main" id="{CC9EF7BE-1505-4F73-8C66-1B81F5F8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" name="AutoShape 15">
              <a:extLst>
                <a:ext uri="{FF2B5EF4-FFF2-40B4-BE49-F238E27FC236}">
                  <a16:creationId xmlns:a16="http://schemas.microsoft.com/office/drawing/2014/main" id="{DC15B558-5654-4AC7-809D-2752EF1C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0" name="Group 292">
            <a:extLst>
              <a:ext uri="{FF2B5EF4-FFF2-40B4-BE49-F238E27FC236}">
                <a16:creationId xmlns:a16="http://schemas.microsoft.com/office/drawing/2014/main" id="{C02B74F6-E46E-4D1D-BE41-CA783BE64B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3871" y="5108212"/>
            <a:ext cx="222250" cy="858838"/>
            <a:chOff x="384" y="816"/>
            <a:chExt cx="140" cy="541"/>
          </a:xfrm>
        </p:grpSpPr>
        <p:sp>
          <p:nvSpPr>
            <p:cNvPr id="51" name="Line 293">
              <a:extLst>
                <a:ext uri="{FF2B5EF4-FFF2-40B4-BE49-F238E27FC236}">
                  <a16:creationId xmlns:a16="http://schemas.microsoft.com/office/drawing/2014/main" id="{08BA2AD3-9036-4FA3-ADA4-89CEBCACD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94">
              <a:extLst>
                <a:ext uri="{FF2B5EF4-FFF2-40B4-BE49-F238E27FC236}">
                  <a16:creationId xmlns:a16="http://schemas.microsoft.com/office/drawing/2014/main" id="{8BCCD4C3-9453-472F-A17A-4F959F2A1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295">
              <a:extLst>
                <a:ext uri="{FF2B5EF4-FFF2-40B4-BE49-F238E27FC236}">
                  <a16:creationId xmlns:a16="http://schemas.microsoft.com/office/drawing/2014/main" id="{8822B79B-4FFD-4849-BA6E-2C676F4AF1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FB0DE7-4DBF-4C23-8F90-88E98EEB47D2}"/>
              </a:ext>
            </a:extLst>
          </p:cNvPr>
          <p:cNvGrpSpPr/>
          <p:nvPr/>
        </p:nvGrpSpPr>
        <p:grpSpPr>
          <a:xfrm>
            <a:off x="265275" y="5858551"/>
            <a:ext cx="1295400" cy="1825625"/>
            <a:chOff x="457200" y="5108574"/>
            <a:chExt cx="1295400" cy="1825625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F52DD258-9124-44F3-9588-C72FB884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108574"/>
              <a:ext cx="1295400" cy="182562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2891D18E-E294-499C-A7C8-4612A83D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08" y="5340736"/>
              <a:ext cx="182692" cy="83227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68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3B27A193-E546-49DB-80E7-BC604FF0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441" y="4854858"/>
            <a:ext cx="463367" cy="14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288">
            <a:extLst>
              <a:ext uri="{FF2B5EF4-FFF2-40B4-BE49-F238E27FC236}">
                <a16:creationId xmlns:a16="http://schemas.microsoft.com/office/drawing/2014/main" id="{02E108D4-AB0F-44A6-8E78-6C1D560485B4}"/>
              </a:ext>
            </a:extLst>
          </p:cNvPr>
          <p:cNvGrpSpPr>
            <a:grpSpLocks/>
          </p:cNvGrpSpPr>
          <p:nvPr/>
        </p:nvGrpSpPr>
        <p:grpSpPr bwMode="auto">
          <a:xfrm>
            <a:off x="6976343" y="4675047"/>
            <a:ext cx="222250" cy="858838"/>
            <a:chOff x="384" y="816"/>
            <a:chExt cx="140" cy="541"/>
          </a:xfrm>
        </p:grpSpPr>
        <p:sp>
          <p:nvSpPr>
            <p:cNvPr id="75" name="Line 289">
              <a:extLst>
                <a:ext uri="{FF2B5EF4-FFF2-40B4-BE49-F238E27FC236}">
                  <a16:creationId xmlns:a16="http://schemas.microsoft.com/office/drawing/2014/main" id="{82981E54-BDDD-4CD4-8E2C-F712F8659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Line 290">
              <a:extLst>
                <a:ext uri="{FF2B5EF4-FFF2-40B4-BE49-F238E27FC236}">
                  <a16:creationId xmlns:a16="http://schemas.microsoft.com/office/drawing/2014/main" id="{B831512A-8433-4C74-A883-140E14DE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Freeform 291">
              <a:extLst>
                <a:ext uri="{FF2B5EF4-FFF2-40B4-BE49-F238E27FC236}">
                  <a16:creationId xmlns:a16="http://schemas.microsoft.com/office/drawing/2014/main" id="{074B31CB-9D79-41A3-A082-76E82C29D4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78" name="Freeform 55">
            <a:extLst>
              <a:ext uri="{FF2B5EF4-FFF2-40B4-BE49-F238E27FC236}">
                <a16:creationId xmlns:a16="http://schemas.microsoft.com/office/drawing/2014/main" id="{321E5C23-EDD7-49D6-BEAA-57F50FEB8326}"/>
              </a:ext>
            </a:extLst>
          </p:cNvPr>
          <p:cNvSpPr>
            <a:spLocks/>
          </p:cNvSpPr>
          <p:nvPr/>
        </p:nvSpPr>
        <p:spPr bwMode="auto">
          <a:xfrm flipH="1">
            <a:off x="5899787" y="4698790"/>
            <a:ext cx="91703" cy="186979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C1574D-824C-4460-B047-936BF66EEB46}"/>
              </a:ext>
            </a:extLst>
          </p:cNvPr>
          <p:cNvCxnSpPr>
            <a:cxnSpLocks/>
          </p:cNvCxnSpPr>
          <p:nvPr/>
        </p:nvCxnSpPr>
        <p:spPr>
          <a:xfrm flipV="1">
            <a:off x="6354787" y="5576168"/>
            <a:ext cx="421725" cy="16014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E139B0-E3E6-4509-A0E4-AE1EF4766FFA}"/>
              </a:ext>
            </a:extLst>
          </p:cNvPr>
          <p:cNvCxnSpPr>
            <a:cxnSpLocks/>
          </p:cNvCxnSpPr>
          <p:nvPr/>
        </p:nvCxnSpPr>
        <p:spPr>
          <a:xfrm flipH="1" flipV="1">
            <a:off x="6022107" y="5578659"/>
            <a:ext cx="754405" cy="1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 44">
            <a:extLst>
              <a:ext uri="{FF2B5EF4-FFF2-40B4-BE49-F238E27FC236}">
                <a16:creationId xmlns:a16="http://schemas.microsoft.com/office/drawing/2014/main" id="{1F86DC3C-8FEC-4A9C-84C0-F53B9132D665}"/>
              </a:ext>
            </a:extLst>
          </p:cNvPr>
          <p:cNvGrpSpPr>
            <a:grpSpLocks/>
          </p:cNvGrpSpPr>
          <p:nvPr/>
        </p:nvGrpSpPr>
        <p:grpSpPr bwMode="auto">
          <a:xfrm>
            <a:off x="6115812" y="4423426"/>
            <a:ext cx="287338" cy="787400"/>
            <a:chOff x="1756" y="2113"/>
            <a:chExt cx="181" cy="499"/>
          </a:xfrm>
        </p:grpSpPr>
        <p:sp>
          <p:nvSpPr>
            <p:cNvPr id="118" name="Line 45">
              <a:extLst>
                <a:ext uri="{FF2B5EF4-FFF2-40B4-BE49-F238E27FC236}">
                  <a16:creationId xmlns:a16="http://schemas.microsoft.com/office/drawing/2014/main" id="{22DF1B46-2D3B-4A13-83D8-E0F5EAA8E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6">
              <a:extLst>
                <a:ext uri="{FF2B5EF4-FFF2-40B4-BE49-F238E27FC236}">
                  <a16:creationId xmlns:a16="http://schemas.microsoft.com/office/drawing/2014/main" id="{CF7851E0-F419-461B-809A-60ED0CEF6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47">
              <a:extLst>
                <a:ext uri="{FF2B5EF4-FFF2-40B4-BE49-F238E27FC236}">
                  <a16:creationId xmlns:a16="http://schemas.microsoft.com/office/drawing/2014/main" id="{09281A9B-296F-4001-B2D5-B170CBBE8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1" name="Freeform 48">
                <a:extLst>
                  <a:ext uri="{FF2B5EF4-FFF2-40B4-BE49-F238E27FC236}">
                    <a16:creationId xmlns:a16="http://schemas.microsoft.com/office/drawing/2014/main" id="{789D5894-F725-4595-9221-B4CC82240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49">
                <a:extLst>
                  <a:ext uri="{FF2B5EF4-FFF2-40B4-BE49-F238E27FC236}">
                    <a16:creationId xmlns:a16="http://schemas.microsoft.com/office/drawing/2014/main" id="{4EEAA8B9-97F9-44E6-B08E-A562B4DB6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50">
                <a:extLst>
                  <a:ext uri="{FF2B5EF4-FFF2-40B4-BE49-F238E27FC236}">
                    <a16:creationId xmlns:a16="http://schemas.microsoft.com/office/drawing/2014/main" id="{17A02CB2-2A03-4670-A054-82C40B97EE4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4" name="Group 44">
            <a:extLst>
              <a:ext uri="{FF2B5EF4-FFF2-40B4-BE49-F238E27FC236}">
                <a16:creationId xmlns:a16="http://schemas.microsoft.com/office/drawing/2014/main" id="{0B5C95A8-36AF-40A0-B742-BCCA48865F2C}"/>
              </a:ext>
            </a:extLst>
          </p:cNvPr>
          <p:cNvGrpSpPr>
            <a:grpSpLocks/>
          </p:cNvGrpSpPr>
          <p:nvPr/>
        </p:nvGrpSpPr>
        <p:grpSpPr bwMode="auto">
          <a:xfrm>
            <a:off x="6520817" y="4423426"/>
            <a:ext cx="287338" cy="787400"/>
            <a:chOff x="1756" y="2113"/>
            <a:chExt cx="181" cy="499"/>
          </a:xfrm>
        </p:grpSpPr>
        <p:sp>
          <p:nvSpPr>
            <p:cNvPr id="125" name="Line 45">
              <a:extLst>
                <a:ext uri="{FF2B5EF4-FFF2-40B4-BE49-F238E27FC236}">
                  <a16:creationId xmlns:a16="http://schemas.microsoft.com/office/drawing/2014/main" id="{CAFDC9F2-8EF9-4E60-B2DF-C26D9D51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46">
              <a:extLst>
                <a:ext uri="{FF2B5EF4-FFF2-40B4-BE49-F238E27FC236}">
                  <a16:creationId xmlns:a16="http://schemas.microsoft.com/office/drawing/2014/main" id="{5B4AF534-3E5C-4249-B6DB-B7FB33AA9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47">
              <a:extLst>
                <a:ext uri="{FF2B5EF4-FFF2-40B4-BE49-F238E27FC236}">
                  <a16:creationId xmlns:a16="http://schemas.microsoft.com/office/drawing/2014/main" id="{09A1FA4C-4AE3-41A7-AE66-706595857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8" name="Freeform 48">
                <a:extLst>
                  <a:ext uri="{FF2B5EF4-FFF2-40B4-BE49-F238E27FC236}">
                    <a16:creationId xmlns:a16="http://schemas.microsoft.com/office/drawing/2014/main" id="{BAB0720A-97BA-4259-BECA-5681E4E5A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4FFD5117-0D83-45DC-A77E-59488B3F6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50">
                <a:extLst>
                  <a:ext uri="{FF2B5EF4-FFF2-40B4-BE49-F238E27FC236}">
                    <a16:creationId xmlns:a16="http://schemas.microsoft.com/office/drawing/2014/main" id="{DB37EA4D-4A23-4A7C-8DF8-E71758EDE7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2" name="Freeform 36">
            <a:extLst>
              <a:ext uri="{FF2B5EF4-FFF2-40B4-BE49-F238E27FC236}">
                <a16:creationId xmlns:a16="http://schemas.microsoft.com/office/drawing/2014/main" id="{DA95C616-76BA-47F3-993E-8E2F68E1F704}"/>
              </a:ext>
            </a:extLst>
          </p:cNvPr>
          <p:cNvSpPr>
            <a:spLocks/>
          </p:cNvSpPr>
          <p:nvPr/>
        </p:nvSpPr>
        <p:spPr bwMode="auto">
          <a:xfrm>
            <a:off x="6318412" y="4428814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2F6DDC4B-9B04-48FC-AEA2-A4FA25A3B14E}"/>
              </a:ext>
            </a:extLst>
          </p:cNvPr>
          <p:cNvSpPr>
            <a:spLocks/>
          </p:cNvSpPr>
          <p:nvPr/>
        </p:nvSpPr>
        <p:spPr bwMode="auto">
          <a:xfrm>
            <a:off x="6318240" y="4423454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Freeform 55">
            <a:extLst>
              <a:ext uri="{FF2B5EF4-FFF2-40B4-BE49-F238E27FC236}">
                <a16:creationId xmlns:a16="http://schemas.microsoft.com/office/drawing/2014/main" id="{C7797704-1176-4567-AC83-3DEF9A4EF53A}"/>
              </a:ext>
            </a:extLst>
          </p:cNvPr>
          <p:cNvSpPr>
            <a:spLocks/>
          </p:cNvSpPr>
          <p:nvPr/>
        </p:nvSpPr>
        <p:spPr bwMode="auto">
          <a:xfrm>
            <a:off x="4527319" y="4759480"/>
            <a:ext cx="926258" cy="171740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7497 h 10000"/>
              <a:gd name="connsiteX1" fmla="*/ 10000 w 10000"/>
              <a:gd name="connsiteY1" fmla="*/ 10000 h 10000"/>
              <a:gd name="connsiteX2" fmla="*/ 10000 w 10000"/>
              <a:gd name="connsiteY2" fmla="*/ 1429 h 10000"/>
              <a:gd name="connsiteX3" fmla="*/ 0 w 10000"/>
              <a:gd name="connsiteY3" fmla="*/ 0 h 10000"/>
              <a:gd name="connsiteX4" fmla="*/ 0 w 10000"/>
              <a:gd name="connsiteY4" fmla="*/ 7497 h 10000"/>
              <a:gd name="connsiteX0" fmla="*/ 48 w 10000"/>
              <a:gd name="connsiteY0" fmla="*/ 8159 h 10000"/>
              <a:gd name="connsiteX1" fmla="*/ 10000 w 10000"/>
              <a:gd name="connsiteY1" fmla="*/ 10000 h 10000"/>
              <a:gd name="connsiteX2" fmla="*/ 10000 w 10000"/>
              <a:gd name="connsiteY2" fmla="*/ 1429 h 10000"/>
              <a:gd name="connsiteX3" fmla="*/ 0 w 10000"/>
              <a:gd name="connsiteY3" fmla="*/ 0 h 10000"/>
              <a:gd name="connsiteX4" fmla="*/ 48 w 10000"/>
              <a:gd name="connsiteY4" fmla="*/ 8159 h 10000"/>
              <a:gd name="connsiteX0" fmla="*/ 250 w 10000"/>
              <a:gd name="connsiteY0" fmla="*/ 9076 h 10000"/>
              <a:gd name="connsiteX1" fmla="*/ 10000 w 10000"/>
              <a:gd name="connsiteY1" fmla="*/ 10000 h 10000"/>
              <a:gd name="connsiteX2" fmla="*/ 10000 w 10000"/>
              <a:gd name="connsiteY2" fmla="*/ 1429 h 10000"/>
              <a:gd name="connsiteX3" fmla="*/ 0 w 10000"/>
              <a:gd name="connsiteY3" fmla="*/ 0 h 10000"/>
              <a:gd name="connsiteX4" fmla="*/ 250 w 10000"/>
              <a:gd name="connsiteY4" fmla="*/ 9076 h 10000"/>
              <a:gd name="connsiteX0" fmla="*/ 48 w 9798"/>
              <a:gd name="connsiteY0" fmla="*/ 8261 h 9185"/>
              <a:gd name="connsiteX1" fmla="*/ 9798 w 9798"/>
              <a:gd name="connsiteY1" fmla="*/ 9185 h 9185"/>
              <a:gd name="connsiteX2" fmla="*/ 9798 w 9798"/>
              <a:gd name="connsiteY2" fmla="*/ 614 h 9185"/>
              <a:gd name="connsiteX3" fmla="*/ 0 w 9798"/>
              <a:gd name="connsiteY3" fmla="*/ 0 h 9185"/>
              <a:gd name="connsiteX4" fmla="*/ 48 w 9798"/>
              <a:gd name="connsiteY4" fmla="*/ 8261 h 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8" h="9185">
                <a:moveTo>
                  <a:pt x="48" y="8261"/>
                </a:moveTo>
                <a:lnTo>
                  <a:pt x="9798" y="9185"/>
                </a:lnTo>
                <a:lnTo>
                  <a:pt x="9798" y="614"/>
                </a:lnTo>
                <a:lnTo>
                  <a:pt x="0" y="0"/>
                </a:lnTo>
                <a:cubicBezTo>
                  <a:pt x="16" y="2720"/>
                  <a:pt x="32" y="5541"/>
                  <a:pt x="48" y="8261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6" name="Freeform 55">
            <a:extLst>
              <a:ext uri="{FF2B5EF4-FFF2-40B4-BE49-F238E27FC236}">
                <a16:creationId xmlns:a16="http://schemas.microsoft.com/office/drawing/2014/main" id="{EE6D2D94-346C-423F-9AE5-6ACD4C94615A}"/>
              </a:ext>
            </a:extLst>
          </p:cNvPr>
          <p:cNvSpPr>
            <a:spLocks/>
          </p:cNvSpPr>
          <p:nvPr/>
        </p:nvSpPr>
        <p:spPr bwMode="auto">
          <a:xfrm flipH="1">
            <a:off x="1746935" y="4286052"/>
            <a:ext cx="352380" cy="186979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22C5716-86FD-4C5C-A5F3-C9B7669C1046}"/>
              </a:ext>
            </a:extLst>
          </p:cNvPr>
          <p:cNvCxnSpPr>
            <a:cxnSpLocks/>
          </p:cNvCxnSpPr>
          <p:nvPr/>
        </p:nvCxnSpPr>
        <p:spPr>
          <a:xfrm>
            <a:off x="2462612" y="5220947"/>
            <a:ext cx="74971" cy="7586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6361889-7973-473B-A512-E12D7F9ACCA1}"/>
              </a:ext>
            </a:extLst>
          </p:cNvPr>
          <p:cNvCxnSpPr>
            <a:cxnSpLocks/>
          </p:cNvCxnSpPr>
          <p:nvPr/>
        </p:nvCxnSpPr>
        <p:spPr>
          <a:xfrm flipH="1">
            <a:off x="2099315" y="5220947"/>
            <a:ext cx="3754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Freeform 55">
            <a:extLst>
              <a:ext uri="{FF2B5EF4-FFF2-40B4-BE49-F238E27FC236}">
                <a16:creationId xmlns:a16="http://schemas.microsoft.com/office/drawing/2014/main" id="{D6822D76-E77E-4ACA-A841-52736A8E381B}"/>
              </a:ext>
            </a:extLst>
          </p:cNvPr>
          <p:cNvSpPr>
            <a:spLocks/>
          </p:cNvSpPr>
          <p:nvPr/>
        </p:nvSpPr>
        <p:spPr bwMode="auto">
          <a:xfrm flipH="1">
            <a:off x="2538493" y="4104544"/>
            <a:ext cx="352380" cy="186979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29">
            <a:extLst>
              <a:ext uri="{FF2B5EF4-FFF2-40B4-BE49-F238E27FC236}">
                <a16:creationId xmlns:a16="http://schemas.microsoft.com/office/drawing/2014/main" id="{57042A5B-8623-4190-BE3E-8A8C797B17FC}"/>
              </a:ext>
            </a:extLst>
          </p:cNvPr>
          <p:cNvGrpSpPr>
            <a:grpSpLocks/>
          </p:cNvGrpSpPr>
          <p:nvPr/>
        </p:nvGrpSpPr>
        <p:grpSpPr bwMode="auto">
          <a:xfrm>
            <a:off x="2165245" y="3973235"/>
            <a:ext cx="287338" cy="790575"/>
            <a:chOff x="528" y="240"/>
            <a:chExt cx="181" cy="498"/>
          </a:xfrm>
        </p:grpSpPr>
        <p:sp>
          <p:nvSpPr>
            <p:cNvPr id="150" name="Line 30">
              <a:extLst>
                <a:ext uri="{FF2B5EF4-FFF2-40B4-BE49-F238E27FC236}">
                  <a16:creationId xmlns:a16="http://schemas.microsoft.com/office/drawing/2014/main" id="{AC08E376-4E63-4DCC-A52F-ABDFCF798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1">
              <a:extLst>
                <a:ext uri="{FF2B5EF4-FFF2-40B4-BE49-F238E27FC236}">
                  <a16:creationId xmlns:a16="http://schemas.microsoft.com/office/drawing/2014/main" id="{7EEA1F3B-A327-40F8-AA88-C29871767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AB14808C-1C1F-492C-8DAE-F98BAC1F1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97605B1-4A0C-4063-9A8B-107E1425BDAC}"/>
              </a:ext>
            </a:extLst>
          </p:cNvPr>
          <p:cNvCxnSpPr>
            <a:cxnSpLocks/>
          </p:cNvCxnSpPr>
          <p:nvPr/>
        </p:nvCxnSpPr>
        <p:spPr>
          <a:xfrm>
            <a:off x="1765254" y="6157731"/>
            <a:ext cx="879682" cy="8249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EAAC508-8BD0-4EC8-88B9-AA39096CDCE1}"/>
              </a:ext>
            </a:extLst>
          </p:cNvPr>
          <p:cNvCxnSpPr>
            <a:cxnSpLocks/>
          </p:cNvCxnSpPr>
          <p:nvPr/>
        </p:nvCxnSpPr>
        <p:spPr>
          <a:xfrm>
            <a:off x="2634809" y="6984926"/>
            <a:ext cx="3719978" cy="2094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Group 13">
            <a:extLst>
              <a:ext uri="{FF2B5EF4-FFF2-40B4-BE49-F238E27FC236}">
                <a16:creationId xmlns:a16="http://schemas.microsoft.com/office/drawing/2014/main" id="{FA43C6C3-C0A1-40EE-B91B-D9898BF011BE}"/>
              </a:ext>
            </a:extLst>
          </p:cNvPr>
          <p:cNvGrpSpPr>
            <a:grpSpLocks/>
          </p:cNvGrpSpPr>
          <p:nvPr/>
        </p:nvGrpSpPr>
        <p:grpSpPr bwMode="auto">
          <a:xfrm>
            <a:off x="3430755" y="4311203"/>
            <a:ext cx="393700" cy="1271588"/>
            <a:chOff x="2496" y="4380"/>
            <a:chExt cx="236" cy="690"/>
          </a:xfrm>
        </p:grpSpPr>
        <p:sp>
          <p:nvSpPr>
            <p:cNvPr id="166" name="AutoShape 14">
              <a:extLst>
                <a:ext uri="{FF2B5EF4-FFF2-40B4-BE49-F238E27FC236}">
                  <a16:creationId xmlns:a16="http://schemas.microsoft.com/office/drawing/2014/main" id="{CE20EB5C-A9C9-4FA2-9C13-380E25A6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7" name="AutoShape 15">
              <a:extLst>
                <a:ext uri="{FF2B5EF4-FFF2-40B4-BE49-F238E27FC236}">
                  <a16:creationId xmlns:a16="http://schemas.microsoft.com/office/drawing/2014/main" id="{05895655-C6D7-4B27-B997-F7AB4D7A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8" name="Group 29">
            <a:extLst>
              <a:ext uri="{FF2B5EF4-FFF2-40B4-BE49-F238E27FC236}">
                <a16:creationId xmlns:a16="http://schemas.microsoft.com/office/drawing/2014/main" id="{D634218B-0251-4CEE-8BF0-BCE593CAF72A}"/>
              </a:ext>
            </a:extLst>
          </p:cNvPr>
          <p:cNvGrpSpPr>
            <a:grpSpLocks/>
          </p:cNvGrpSpPr>
          <p:nvPr/>
        </p:nvGrpSpPr>
        <p:grpSpPr bwMode="auto">
          <a:xfrm>
            <a:off x="2898303" y="4064282"/>
            <a:ext cx="287338" cy="790575"/>
            <a:chOff x="528" y="240"/>
            <a:chExt cx="181" cy="498"/>
          </a:xfrm>
        </p:grpSpPr>
        <p:sp>
          <p:nvSpPr>
            <p:cNvPr id="169" name="Line 30">
              <a:extLst>
                <a:ext uri="{FF2B5EF4-FFF2-40B4-BE49-F238E27FC236}">
                  <a16:creationId xmlns:a16="http://schemas.microsoft.com/office/drawing/2014/main" id="{4EA72C94-9944-4E2A-BA2C-E5613DDA6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1">
              <a:extLst>
                <a:ext uri="{FF2B5EF4-FFF2-40B4-BE49-F238E27FC236}">
                  <a16:creationId xmlns:a16="http://schemas.microsoft.com/office/drawing/2014/main" id="{DABC7A51-2B73-426C-ADB1-05A9111DA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20050596-E6AD-486A-BAFC-2F4CCF270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" name="Freeform 36">
            <a:extLst>
              <a:ext uri="{FF2B5EF4-FFF2-40B4-BE49-F238E27FC236}">
                <a16:creationId xmlns:a16="http://schemas.microsoft.com/office/drawing/2014/main" id="{BEB88330-7743-40A4-9083-C01CDC9F5289}"/>
              </a:ext>
            </a:extLst>
          </p:cNvPr>
          <p:cNvSpPr>
            <a:spLocks/>
          </p:cNvSpPr>
          <p:nvPr/>
        </p:nvSpPr>
        <p:spPr bwMode="auto">
          <a:xfrm>
            <a:off x="2163072" y="416479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6388766" y="4964887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96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2018-05-26T06:52:45Z</dcterms:modified>
  <cp:category>Shooting</cp:category>
</cp:coreProperties>
</file>