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346" y="16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A1A02C12-70F9-42AF-A9D9-741995B76621}"/>
    <pc:docChg chg="undo custSel delSld modSld">
      <pc:chgData name="Matt Carlson" userId="0e792f37f00095d9" providerId="LiveId" clId="{A1A02C12-70F9-42AF-A9D9-741995B76621}" dt="2018-05-27T06:36:38.796" v="381" actId="14100"/>
      <pc:docMkLst>
        <pc:docMk/>
      </pc:docMkLst>
      <pc:sldChg chg="addSp delSp modSp">
        <pc:chgData name="Matt Carlson" userId="0e792f37f00095d9" providerId="LiveId" clId="{A1A02C12-70F9-42AF-A9D9-741995B76621}" dt="2018-05-27T06:36:38.796" v="381" actId="14100"/>
        <pc:sldMkLst>
          <pc:docMk/>
          <pc:sldMk cId="0" sldId="274"/>
        </pc:sldMkLst>
        <pc:spChg chg="add mod">
          <ac:chgData name="Matt Carlson" userId="0e792f37f00095d9" providerId="LiveId" clId="{A1A02C12-70F9-42AF-A9D9-741995B76621}" dt="2018-05-27T06:35:22.195" v="360" actId="164"/>
          <ac:spMkLst>
            <pc:docMk/>
            <pc:sldMk cId="0" sldId="274"/>
            <ac:spMk id="3" creationId="{B9F68F58-5126-4948-ADB2-9493BE9C4CAC}"/>
          </ac:spMkLst>
        </pc:spChg>
        <pc:spChg chg="add del">
          <ac:chgData name="Matt Carlson" userId="0e792f37f00095d9" providerId="LiveId" clId="{A1A02C12-70F9-42AF-A9D9-741995B76621}" dt="2018-05-27T06:28:16.759" v="181" actId="478"/>
          <ac:spMkLst>
            <pc:docMk/>
            <pc:sldMk cId="0" sldId="274"/>
            <ac:spMk id="36" creationId="{C1BB7F84-4B73-4045-A81D-1BAA3EF87681}"/>
          </ac:spMkLst>
        </pc:spChg>
        <pc:spChg chg="add del">
          <ac:chgData name="Matt Carlson" userId="0e792f37f00095d9" providerId="LiveId" clId="{A1A02C12-70F9-42AF-A9D9-741995B76621}" dt="2018-05-27T06:29:28.211" v="203" actId="478"/>
          <ac:spMkLst>
            <pc:docMk/>
            <pc:sldMk cId="0" sldId="274"/>
            <ac:spMk id="37" creationId="{0AAC8914-9BF9-479B-8F9E-B9078F8605F8}"/>
          </ac:spMkLst>
        </pc:spChg>
        <pc:spChg chg="add del ord">
          <ac:chgData name="Matt Carlson" userId="0e792f37f00095d9" providerId="LiveId" clId="{A1A02C12-70F9-42AF-A9D9-741995B76621}" dt="2018-05-27T06:29:28.211" v="203" actId="478"/>
          <ac:spMkLst>
            <pc:docMk/>
            <pc:sldMk cId="0" sldId="274"/>
            <ac:spMk id="38" creationId="{DD81B33A-AD8E-46F8-8B80-3789F817149B}"/>
          </ac:spMkLst>
        </pc:spChg>
        <pc:spChg chg="mod">
          <ac:chgData name="Matt Carlson" userId="0e792f37f00095d9" providerId="LiveId" clId="{A1A02C12-70F9-42AF-A9D9-741995B76621}" dt="2018-05-27T06:28:43.353" v="190" actId="1076"/>
          <ac:spMkLst>
            <pc:docMk/>
            <pc:sldMk cId="0" sldId="274"/>
            <ac:spMk id="43" creationId="{E62BE7CC-7BC1-40CC-B108-803E3AE5D4FD}"/>
          </ac:spMkLst>
        </pc:spChg>
        <pc:spChg chg="mod">
          <ac:chgData name="Matt Carlson" userId="0e792f37f00095d9" providerId="LiveId" clId="{A1A02C12-70F9-42AF-A9D9-741995B76621}" dt="2018-05-27T06:29:05.459" v="197" actId="1076"/>
          <ac:spMkLst>
            <pc:docMk/>
            <pc:sldMk cId="0" sldId="274"/>
            <ac:spMk id="44" creationId="{16AF23F7-81EC-4722-9467-4F02973DB910}"/>
          </ac:spMkLst>
        </pc:spChg>
        <pc:spChg chg="add del mod">
          <ac:chgData name="Matt Carlson" userId="0e792f37f00095d9" providerId="LiveId" clId="{A1A02C12-70F9-42AF-A9D9-741995B76621}" dt="2018-05-27T06:35:26.346" v="362" actId="478"/>
          <ac:spMkLst>
            <pc:docMk/>
            <pc:sldMk cId="0" sldId="274"/>
            <ac:spMk id="45" creationId="{81BBE660-69B4-497F-AA9D-4DB03C66870D}"/>
          </ac:spMkLst>
        </pc:spChg>
        <pc:spChg chg="add del">
          <ac:chgData name="Matt Carlson" userId="0e792f37f00095d9" providerId="LiveId" clId="{A1A02C12-70F9-42AF-A9D9-741995B76621}" dt="2018-05-27T06:28:39.331" v="189" actId="478"/>
          <ac:spMkLst>
            <pc:docMk/>
            <pc:sldMk cId="0" sldId="274"/>
            <ac:spMk id="46" creationId="{42B32FF8-4C04-4795-B162-05CBC90C8CB6}"/>
          </ac:spMkLst>
        </pc:spChg>
        <pc:spChg chg="add del">
          <ac:chgData name="Matt Carlson" userId="0e792f37f00095d9" providerId="LiveId" clId="{A1A02C12-70F9-42AF-A9D9-741995B76621}" dt="2018-05-27T06:28:45.692" v="191" actId="478"/>
          <ac:spMkLst>
            <pc:docMk/>
            <pc:sldMk cId="0" sldId="274"/>
            <ac:spMk id="47" creationId="{191A94BE-DE7C-41F3-937D-018DE17CEA16}"/>
          </ac:spMkLst>
        </pc:spChg>
        <pc:spChg chg="add del">
          <ac:chgData name="Matt Carlson" userId="0e792f37f00095d9" providerId="LiveId" clId="{A1A02C12-70F9-42AF-A9D9-741995B76621}" dt="2018-05-27T06:28:45.692" v="191" actId="478"/>
          <ac:spMkLst>
            <pc:docMk/>
            <pc:sldMk cId="0" sldId="274"/>
            <ac:spMk id="48" creationId="{2FA6C73E-A2A1-40B6-84E1-3D5D2A18C528}"/>
          </ac:spMkLst>
        </pc:spChg>
        <pc:spChg chg="add mod">
          <ac:chgData name="Matt Carlson" userId="0e792f37f00095d9" providerId="LiveId" clId="{A1A02C12-70F9-42AF-A9D9-741995B76621}" dt="2018-05-27T06:28:20.829" v="182" actId="1076"/>
          <ac:spMkLst>
            <pc:docMk/>
            <pc:sldMk cId="0" sldId="274"/>
            <ac:spMk id="49" creationId="{632099F8-59EE-4229-AB36-27E2D8FAD06B}"/>
          </ac:spMkLst>
        </pc:spChg>
        <pc:spChg chg="add mod">
          <ac:chgData name="Matt Carlson" userId="0e792f37f00095d9" providerId="LiveId" clId="{A1A02C12-70F9-42AF-A9D9-741995B76621}" dt="2018-05-27T06:29:46.721" v="209" actId="1076"/>
          <ac:spMkLst>
            <pc:docMk/>
            <pc:sldMk cId="0" sldId="274"/>
            <ac:spMk id="50" creationId="{660CDE89-24BB-4AA4-BB1D-EF33E6034EAC}"/>
          </ac:spMkLst>
        </pc:spChg>
        <pc:spChg chg="add del">
          <ac:chgData name="Matt Carlson" userId="0e792f37f00095d9" providerId="LiveId" clId="{A1A02C12-70F9-42AF-A9D9-741995B76621}" dt="2018-05-27T06:29:28.211" v="203" actId="478"/>
          <ac:spMkLst>
            <pc:docMk/>
            <pc:sldMk cId="0" sldId="274"/>
            <ac:spMk id="51" creationId="{D9AC7472-C501-43FD-A394-DF7C4465254E}"/>
          </ac:spMkLst>
        </pc:spChg>
        <pc:spChg chg="add">
          <ac:chgData name="Matt Carlson" userId="0e792f37f00095d9" providerId="LiveId" clId="{A1A02C12-70F9-42AF-A9D9-741995B76621}" dt="2018-05-26T07:04:16.724" v="0" actId="478"/>
          <ac:spMkLst>
            <pc:docMk/>
            <pc:sldMk cId="0" sldId="274"/>
            <ac:spMk id="56" creationId="{2A5F8B35-9038-4D87-A04D-ADFD1A234D95}"/>
          </ac:spMkLst>
        </pc:spChg>
        <pc:spChg chg="add del">
          <ac:chgData name="Matt Carlson" userId="0e792f37f00095d9" providerId="LiveId" clId="{A1A02C12-70F9-42AF-A9D9-741995B76621}" dt="2018-05-27T06:27:46.365" v="172" actId="478"/>
          <ac:spMkLst>
            <pc:docMk/>
            <pc:sldMk cId="0" sldId="274"/>
            <ac:spMk id="67" creationId="{315E1062-5686-424F-AAE7-934FD838F79F}"/>
          </ac:spMkLst>
        </pc:spChg>
        <pc:spChg chg="add mod">
          <ac:chgData name="Matt Carlson" userId="0e792f37f00095d9" providerId="LiveId" clId="{A1A02C12-70F9-42AF-A9D9-741995B76621}" dt="2018-05-27T06:27:49.754" v="173" actId="1076"/>
          <ac:spMkLst>
            <pc:docMk/>
            <pc:sldMk cId="0" sldId="274"/>
            <ac:spMk id="68" creationId="{A2926817-B277-4EE8-8A92-FC6EDF5BC1C1}"/>
          </ac:spMkLst>
        </pc:spChg>
        <pc:spChg chg="add">
          <ac:chgData name="Matt Carlson" userId="0e792f37f00095d9" providerId="LiveId" clId="{A1A02C12-70F9-42AF-A9D9-741995B76621}" dt="2018-05-26T07:04:16.724" v="0" actId="478"/>
          <ac:spMkLst>
            <pc:docMk/>
            <pc:sldMk cId="0" sldId="274"/>
            <ac:spMk id="77" creationId="{2306116F-F683-4FF9-AF52-66AF737A887A}"/>
          </ac:spMkLst>
        </pc:spChg>
        <pc:spChg chg="add mod">
          <ac:chgData name="Matt Carlson" userId="0e792f37f00095d9" providerId="LiveId" clId="{A1A02C12-70F9-42AF-A9D9-741995B76621}" dt="2018-05-27T06:35:58.960" v="369" actId="1076"/>
          <ac:spMkLst>
            <pc:docMk/>
            <pc:sldMk cId="0" sldId="274"/>
            <ac:spMk id="78" creationId="{58C433D8-10F6-4DA6-84B1-0F20BDF94FA8}"/>
          </ac:spMkLst>
        </pc:spChg>
        <pc:spChg chg="add mod">
          <ac:chgData name="Matt Carlson" userId="0e792f37f00095d9" providerId="LiveId" clId="{A1A02C12-70F9-42AF-A9D9-741995B76621}" dt="2018-05-27T06:35:58.960" v="369" actId="1076"/>
          <ac:spMkLst>
            <pc:docMk/>
            <pc:sldMk cId="0" sldId="274"/>
            <ac:spMk id="79" creationId="{1C0EAE5F-B2DB-4489-A522-FC9B0C504DC7}"/>
          </ac:spMkLst>
        </pc:spChg>
        <pc:spChg chg="add mod">
          <ac:chgData name="Matt Carlson" userId="0e792f37f00095d9" providerId="LiveId" clId="{A1A02C12-70F9-42AF-A9D9-741995B76621}" dt="2018-05-26T07:12:26.299" v="157" actId="1076"/>
          <ac:spMkLst>
            <pc:docMk/>
            <pc:sldMk cId="0" sldId="274"/>
            <ac:spMk id="80" creationId="{89741DCF-39E6-442E-B8B9-12551C1042A7}"/>
          </ac:spMkLst>
        </pc:spChg>
        <pc:spChg chg="add del mod">
          <ac:chgData name="Matt Carlson" userId="0e792f37f00095d9" providerId="LiveId" clId="{A1A02C12-70F9-42AF-A9D9-741995B76621}" dt="2018-05-26T07:04:42.195" v="7" actId="478"/>
          <ac:spMkLst>
            <pc:docMk/>
            <pc:sldMk cId="0" sldId="274"/>
            <ac:spMk id="91" creationId="{1FF186F0-FF40-4C45-AB63-6144A419ED85}"/>
          </ac:spMkLst>
        </pc:spChg>
        <pc:spChg chg="add del">
          <ac:chgData name="Matt Carlson" userId="0e792f37f00095d9" providerId="LiveId" clId="{A1A02C12-70F9-42AF-A9D9-741995B76621}" dt="2018-05-27T06:27:46.365" v="172" actId="478"/>
          <ac:spMkLst>
            <pc:docMk/>
            <pc:sldMk cId="0" sldId="274"/>
            <ac:spMk id="92" creationId="{60E3487B-3D66-47EF-9D80-7D01B7E7EEB7}"/>
          </ac:spMkLst>
        </pc:spChg>
        <pc:spChg chg="add del mod">
          <ac:chgData name="Matt Carlson" userId="0e792f37f00095d9" providerId="LiveId" clId="{A1A02C12-70F9-42AF-A9D9-741995B76621}" dt="2018-05-26T07:04:42.195" v="7" actId="478"/>
          <ac:spMkLst>
            <pc:docMk/>
            <pc:sldMk cId="0" sldId="274"/>
            <ac:spMk id="96" creationId="{960FBA3F-E40D-4D48-A7D6-FC1769472B98}"/>
          </ac:spMkLst>
        </pc:spChg>
        <pc:spChg chg="add mod">
          <ac:chgData name="Matt Carlson" userId="0e792f37f00095d9" providerId="LiveId" clId="{A1A02C12-70F9-42AF-A9D9-741995B76621}" dt="2018-05-27T06:29:11.587" v="198" actId="164"/>
          <ac:spMkLst>
            <pc:docMk/>
            <pc:sldMk cId="0" sldId="274"/>
            <ac:spMk id="99" creationId="{84EEFA44-1F2B-4122-89EC-FF76AF269CB3}"/>
          </ac:spMkLst>
        </pc:spChg>
        <pc:spChg chg="add mod ord">
          <ac:chgData name="Matt Carlson" userId="0e792f37f00095d9" providerId="LiveId" clId="{A1A02C12-70F9-42AF-A9D9-741995B76621}" dt="2018-05-27T06:29:19.414" v="201" actId="167"/>
          <ac:spMkLst>
            <pc:docMk/>
            <pc:sldMk cId="0" sldId="274"/>
            <ac:spMk id="100" creationId="{D7386C5C-CAF7-43B2-A39A-53DFD8D65DB7}"/>
          </ac:spMkLst>
        </pc:spChg>
        <pc:spChg chg="add mod">
          <ac:chgData name="Matt Carlson" userId="0e792f37f00095d9" providerId="LiveId" clId="{A1A02C12-70F9-42AF-A9D9-741995B76621}" dt="2018-05-27T06:29:45.385" v="208" actId="14100"/>
          <ac:spMkLst>
            <pc:docMk/>
            <pc:sldMk cId="0" sldId="274"/>
            <ac:spMk id="101" creationId="{670CD9D1-27E4-4ABB-9684-47043B04C5C3}"/>
          </ac:spMkLst>
        </pc:spChg>
        <pc:spChg chg="del">
          <ac:chgData name="Matt Carlson" userId="0e792f37f00095d9" providerId="LiveId" clId="{A1A02C12-70F9-42AF-A9D9-741995B76621}" dt="2018-05-26T07:13:00.247" v="160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A1A02C12-70F9-42AF-A9D9-741995B76621}" dt="2018-05-27T06:29:11.587" v="198" actId="164"/>
          <ac:grpSpMkLst>
            <pc:docMk/>
            <pc:sldMk cId="0" sldId="274"/>
            <ac:grpSpMk id="2" creationId="{6AD63069-1913-4C59-BB1C-D19D961B9668}"/>
          </ac:grpSpMkLst>
        </pc:grpChg>
        <pc:grpChg chg="add mod ord">
          <ac:chgData name="Matt Carlson" userId="0e792f37f00095d9" providerId="LiveId" clId="{A1A02C12-70F9-42AF-A9D9-741995B76621}" dt="2018-05-27T06:35:58.960" v="369" actId="1076"/>
          <ac:grpSpMkLst>
            <pc:docMk/>
            <pc:sldMk cId="0" sldId="274"/>
            <ac:grpSpMk id="6" creationId="{D11F6B0B-6C7E-456F-BEC6-9D4FD5ED3205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9" creationId="{D1839F07-473D-4E7B-BC4D-CDCD2654E574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14" creationId="{B17C917C-F8DE-4EBF-B4A6-C35D3EA08253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18" creationId="{0AC43BC1-374E-4D48-89C9-1207AB4AD56E}"/>
          </ac:grpSpMkLst>
        </pc:grpChg>
        <pc:grpChg chg="add mod">
          <ac:chgData name="Matt Carlson" userId="0e792f37f00095d9" providerId="LiveId" clId="{A1A02C12-70F9-42AF-A9D9-741995B76621}" dt="2018-05-26T07:09:35.854" v="131" actId="1076"/>
          <ac:grpSpMkLst>
            <pc:docMk/>
            <pc:sldMk cId="0" sldId="274"/>
            <ac:grpSpMk id="22" creationId="{B054F98E-B58F-4DEC-BED8-7403D1AE718B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26" creationId="{E722704E-F581-4967-B96A-6725D0A9D945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32" creationId="{5E6A3923-0C12-4816-AE74-9A3016684363}"/>
          </ac:grpSpMkLst>
        </pc:grpChg>
        <pc:grpChg chg="add del ord">
          <ac:chgData name="Matt Carlson" userId="0e792f37f00095d9" providerId="LiveId" clId="{A1A02C12-70F9-42AF-A9D9-741995B76621}" dt="2018-05-27T06:28:36.891" v="188" actId="478"/>
          <ac:grpSpMkLst>
            <pc:docMk/>
            <pc:sldMk cId="0" sldId="274"/>
            <ac:grpSpMk id="39" creationId="{037C1868-D0B1-4FF8-B116-1E9E7E5858C7}"/>
          </ac:grpSpMkLst>
        </pc:grpChg>
        <pc:grpChg chg="add mod ord">
          <ac:chgData name="Matt Carlson" userId="0e792f37f00095d9" providerId="LiveId" clId="{A1A02C12-70F9-42AF-A9D9-741995B76621}" dt="2018-05-27T06:29:11.587" v="198" actId="164"/>
          <ac:grpSpMkLst>
            <pc:docMk/>
            <pc:sldMk cId="0" sldId="274"/>
            <ac:grpSpMk id="42" creationId="{26AFAD64-8FF8-4E3F-80EB-41FCC8858332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52" creationId="{45BB6AAB-3CB6-40B7-968B-F92752582803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57" creationId="{61FA9B03-691B-4FBC-9CC8-E231BF5B7494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61" creationId="{CB00B249-5F74-473B-A0C5-9616A0399A84}"/>
          </ac:grpSpMkLst>
        </pc:grpChg>
        <pc:grpChg chg="add mod">
          <ac:chgData name="Matt Carlson" userId="0e792f37f00095d9" providerId="LiveId" clId="{A1A02C12-70F9-42AF-A9D9-741995B76621}" dt="2018-05-27T06:27:49.754" v="173" actId="1076"/>
          <ac:grpSpMkLst>
            <pc:docMk/>
            <pc:sldMk cId="0" sldId="274"/>
            <ac:grpSpMk id="69" creationId="{0546F551-1232-4E25-945B-C4F10D351194}"/>
          </ac:grpSpMkLst>
        </pc:grpChg>
        <pc:grpChg chg="add mod">
          <ac:chgData name="Matt Carlson" userId="0e792f37f00095d9" providerId="LiveId" clId="{A1A02C12-70F9-42AF-A9D9-741995B76621}" dt="2018-05-27T06:29:23.678" v="202" actId="1076"/>
          <ac:grpSpMkLst>
            <pc:docMk/>
            <pc:sldMk cId="0" sldId="274"/>
            <ac:grpSpMk id="73" creationId="{6ECAA3D0-1289-44D1-ACE1-51194A11C2CE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81" creationId="{C8CF37AE-69B8-46DC-B279-3D4B0D51BE68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85" creationId="{E9F36451-DC08-4F68-AC36-BE2AE2C315F5}"/>
          </ac:grpSpMkLst>
        </pc:grpChg>
        <pc:grpChg chg="add mod">
          <ac:chgData name="Matt Carlson" userId="0e792f37f00095d9" providerId="LiveId" clId="{A1A02C12-70F9-42AF-A9D9-741995B76621}" dt="2018-05-27T06:27:56.250" v="177" actId="1076"/>
          <ac:grpSpMkLst>
            <pc:docMk/>
            <pc:sldMk cId="0" sldId="274"/>
            <ac:grpSpMk id="91" creationId="{AA1FFDC7-7E7E-4959-BA0B-315BF5880B2C}"/>
          </ac:grpSpMkLst>
        </pc:grpChg>
        <pc:grpChg chg="del">
          <ac:chgData name="Matt Carlson" userId="0e792f37f00095d9" providerId="LiveId" clId="{A1A02C12-70F9-42AF-A9D9-741995B76621}" dt="2018-05-26T07:13:00.247" v="160" actId="478"/>
          <ac:grpSpMkLst>
            <pc:docMk/>
            <pc:sldMk cId="0" sldId="274"/>
            <ac:grpSpMk id="93" creationId="{9FDCDDCA-1FF6-441B-9A85-881125CD7510}"/>
          </ac:grpSpMkLst>
        </pc:grpChg>
        <pc:grpChg chg="add mod ord">
          <ac:chgData name="Matt Carlson" userId="0e792f37f00095d9" providerId="LiveId" clId="{A1A02C12-70F9-42AF-A9D9-741995B76621}" dt="2018-05-27T06:28:05.004" v="180" actId="166"/>
          <ac:grpSpMkLst>
            <pc:docMk/>
            <pc:sldMk cId="0" sldId="274"/>
            <ac:grpSpMk id="95" creationId="{C1F6CDE1-D698-4362-907A-E120E7D300DC}"/>
          </ac:grpSpMkLst>
        </pc:grpChg>
        <pc:graphicFrameChg chg="mod modGraphic">
          <ac:chgData name="Matt Carlson" userId="0e792f37f00095d9" providerId="LiveId" clId="{A1A02C12-70F9-42AF-A9D9-741995B76621}" dt="2018-05-27T06:31:08.815" v="25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del mod">
          <ac:chgData name="Matt Carlson" userId="0e792f37f00095d9" providerId="LiveId" clId="{A1A02C12-70F9-42AF-A9D9-741995B76621}" dt="2018-05-27T06:32:16.486" v="262"/>
          <ac:picMkLst>
            <pc:docMk/>
            <pc:sldMk cId="0" sldId="274"/>
            <ac:picMk id="102" creationId="{37F55B10-ACBE-41C2-86E6-51C4E525E865}"/>
          </ac:picMkLst>
        </pc:picChg>
        <pc:cxnChg chg="add mod">
          <ac:chgData name="Matt Carlson" userId="0e792f37f00095d9" providerId="LiveId" clId="{A1A02C12-70F9-42AF-A9D9-741995B76621}" dt="2018-05-26T07:11:55.910" v="150" actId="1076"/>
          <ac:cxnSpMkLst>
            <pc:docMk/>
            <pc:sldMk cId="0" sldId="274"/>
            <ac:cxnSpMk id="97" creationId="{77C19284-D2F8-48AA-A81A-8A54D2E2A29F}"/>
          </ac:cxnSpMkLst>
        </pc:cxnChg>
        <pc:cxnChg chg="add mod">
          <ac:chgData name="Matt Carlson" userId="0e792f37f00095d9" providerId="LiveId" clId="{A1A02C12-70F9-42AF-A9D9-741995B76621}" dt="2018-05-27T06:36:12.897" v="372" actId="14100"/>
          <ac:cxnSpMkLst>
            <pc:docMk/>
            <pc:sldMk cId="0" sldId="274"/>
            <ac:cxnSpMk id="103" creationId="{B0D42FDE-DA91-49F5-A258-8A94E2012EBD}"/>
          </ac:cxnSpMkLst>
        </pc:cxnChg>
        <pc:cxnChg chg="add mod ord">
          <ac:chgData name="Matt Carlson" userId="0e792f37f00095d9" providerId="LiveId" clId="{A1A02C12-70F9-42AF-A9D9-741995B76621}" dt="2018-05-27T06:35:22.195" v="360" actId="164"/>
          <ac:cxnSpMkLst>
            <pc:docMk/>
            <pc:sldMk cId="0" sldId="274"/>
            <ac:cxnSpMk id="104" creationId="{B7CEAA7E-B095-4731-9DEE-7A9284EA70C6}"/>
          </ac:cxnSpMkLst>
        </pc:cxnChg>
        <pc:cxnChg chg="add mod ord">
          <ac:chgData name="Matt Carlson" userId="0e792f37f00095d9" providerId="LiveId" clId="{A1A02C12-70F9-42AF-A9D9-741995B76621}" dt="2018-05-27T06:35:22.195" v="360" actId="164"/>
          <ac:cxnSpMkLst>
            <pc:docMk/>
            <pc:sldMk cId="0" sldId="274"/>
            <ac:cxnSpMk id="105" creationId="{1FB40C44-ECCD-416D-84FB-1A7291FB5AED}"/>
          </ac:cxnSpMkLst>
        </pc:cxnChg>
        <pc:cxnChg chg="add mod ord">
          <ac:chgData name="Matt Carlson" userId="0e792f37f00095d9" providerId="LiveId" clId="{A1A02C12-70F9-42AF-A9D9-741995B76621}" dt="2018-05-27T06:35:22.195" v="360" actId="164"/>
          <ac:cxnSpMkLst>
            <pc:docMk/>
            <pc:sldMk cId="0" sldId="274"/>
            <ac:cxnSpMk id="106" creationId="{BB5BEF6D-7032-4C47-A37C-51C4A9020085}"/>
          </ac:cxnSpMkLst>
        </pc:cxnChg>
        <pc:cxnChg chg="add mod ord">
          <ac:chgData name="Matt Carlson" userId="0e792f37f00095d9" providerId="LiveId" clId="{A1A02C12-70F9-42AF-A9D9-741995B76621}" dt="2018-05-27T06:35:22.195" v="360" actId="164"/>
          <ac:cxnSpMkLst>
            <pc:docMk/>
            <pc:sldMk cId="0" sldId="274"/>
            <ac:cxnSpMk id="107" creationId="{F9C3CF77-87D5-4BE2-8206-DC3243502262}"/>
          </ac:cxnSpMkLst>
        </pc:cxnChg>
        <pc:cxnChg chg="add mod">
          <ac:chgData name="Matt Carlson" userId="0e792f37f00095d9" providerId="LiveId" clId="{A1A02C12-70F9-42AF-A9D9-741995B76621}" dt="2018-05-27T06:36:26.075" v="376" actId="14100"/>
          <ac:cxnSpMkLst>
            <pc:docMk/>
            <pc:sldMk cId="0" sldId="274"/>
            <ac:cxnSpMk id="111" creationId="{23AAABF6-765F-47A6-8A30-15FD69A4069F}"/>
          </ac:cxnSpMkLst>
        </pc:cxnChg>
        <pc:cxnChg chg="add mod">
          <ac:chgData name="Matt Carlson" userId="0e792f37f00095d9" providerId="LiveId" clId="{A1A02C12-70F9-42AF-A9D9-741995B76621}" dt="2018-05-27T06:36:38.796" v="381" actId="14100"/>
          <ac:cxnSpMkLst>
            <pc:docMk/>
            <pc:sldMk cId="0" sldId="274"/>
            <ac:cxnSpMk id="113" creationId="{C2196CD9-67F1-4F24-8EEC-9A203B326A1C}"/>
          </ac:cxnSpMkLst>
        </pc:cxnChg>
      </pc:sldChg>
      <pc:sldChg chg="del">
        <pc:chgData name="Matt Carlson" userId="0e792f37f00095d9" providerId="LiveId" clId="{A1A02C12-70F9-42AF-A9D9-741995B76621}" dt="2018-05-26T07:13:04.930" v="164" actId="2696"/>
        <pc:sldMkLst>
          <pc:docMk/>
          <pc:sldMk cId="0" sldId="275"/>
        </pc:sldMkLst>
      </pc:sldChg>
      <pc:sldChg chg="del">
        <pc:chgData name="Matt Carlson" userId="0e792f37f00095d9" providerId="LiveId" clId="{A1A02C12-70F9-42AF-A9D9-741995B76621}" dt="2018-05-26T07:13:04.921" v="163" actId="2696"/>
        <pc:sldMkLst>
          <pc:docMk/>
          <pc:sldMk cId="0" sldId="276"/>
        </pc:sldMkLst>
      </pc:sldChg>
      <pc:sldChg chg="del">
        <pc:chgData name="Matt Carlson" userId="0e792f37f00095d9" providerId="LiveId" clId="{A1A02C12-70F9-42AF-A9D9-741995B76621}" dt="2018-05-26T07:13:04.879" v="162" actId="2696"/>
        <pc:sldMkLst>
          <pc:docMk/>
          <pc:sldMk cId="0" sldId="279"/>
        </pc:sldMkLst>
      </pc:sldChg>
      <pc:sldChg chg="del">
        <pc:chgData name="Matt Carlson" userId="0e792f37f00095d9" providerId="LiveId" clId="{A1A02C12-70F9-42AF-A9D9-741995B76621}" dt="2018-05-26T07:13:04.957" v="165" actId="2696"/>
        <pc:sldMkLst>
          <pc:docMk/>
          <pc:sldMk cId="0" sldId="280"/>
        </pc:sldMkLst>
      </pc:sldChg>
      <pc:sldChg chg="del">
        <pc:chgData name="Matt Carlson" userId="0e792f37f00095d9" providerId="LiveId" clId="{A1A02C12-70F9-42AF-A9D9-741995B76621}" dt="2018-05-26T07:13:04.810" v="161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1F6B0B-6C7E-456F-BEC6-9D4FD5ED3205}"/>
              </a:ext>
            </a:extLst>
          </p:cNvPr>
          <p:cNvGrpSpPr/>
          <p:nvPr/>
        </p:nvGrpSpPr>
        <p:grpSpPr>
          <a:xfrm>
            <a:off x="5356127" y="6950916"/>
            <a:ext cx="960744" cy="1017197"/>
            <a:chOff x="3100390" y="7268427"/>
            <a:chExt cx="960744" cy="1017197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B40C44-ECCD-416D-84FB-1A7291FB5AED}"/>
                </a:ext>
              </a:extLst>
            </p:cNvPr>
            <p:cNvCxnSpPr>
              <a:cxnSpLocks/>
            </p:cNvCxnSpPr>
            <p:nvPr/>
          </p:nvCxnSpPr>
          <p:spPr>
            <a:xfrm>
              <a:off x="3100390" y="7513407"/>
              <a:ext cx="0" cy="5084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5BEF6D-7032-4C47-A37C-51C4A9020085}"/>
                </a:ext>
              </a:extLst>
            </p:cNvPr>
            <p:cNvCxnSpPr>
              <a:cxnSpLocks/>
            </p:cNvCxnSpPr>
            <p:nvPr/>
          </p:nvCxnSpPr>
          <p:spPr>
            <a:xfrm>
              <a:off x="3702844" y="7499121"/>
              <a:ext cx="0" cy="5084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C3CF77-87D5-4BE2-8206-DC3243502262}"/>
                </a:ext>
              </a:extLst>
            </p:cNvPr>
            <p:cNvCxnSpPr>
              <a:cxnSpLocks/>
            </p:cNvCxnSpPr>
            <p:nvPr/>
          </p:nvCxnSpPr>
          <p:spPr>
            <a:xfrm>
              <a:off x="4061134" y="7772400"/>
              <a:ext cx="0" cy="5084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7CEAA7E-B095-4731-9DEE-7A9284EA70C6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33" y="7777162"/>
              <a:ext cx="0" cy="5084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9F68F58-5126-4948-ADB2-9493BE9C4CAC}"/>
                </a:ext>
              </a:extLst>
            </p:cNvPr>
            <p:cNvSpPr/>
            <p:nvPr/>
          </p:nvSpPr>
          <p:spPr>
            <a:xfrm rot="19700839">
              <a:off x="3222299" y="7268427"/>
              <a:ext cx="716919" cy="752408"/>
            </a:xfrm>
            <a:custGeom>
              <a:avLst/>
              <a:gdLst>
                <a:gd name="connsiteX0" fmla="*/ 0 w 600697"/>
                <a:gd name="connsiteY0" fmla="*/ 0 h 636002"/>
                <a:gd name="connsiteX1" fmla="*/ 600697 w 600697"/>
                <a:gd name="connsiteY1" fmla="*/ 0 h 636002"/>
                <a:gd name="connsiteX2" fmla="*/ 600697 w 600697"/>
                <a:gd name="connsiteY2" fmla="*/ 636002 h 636002"/>
                <a:gd name="connsiteX3" fmla="*/ 0 w 600697"/>
                <a:gd name="connsiteY3" fmla="*/ 636002 h 636002"/>
                <a:gd name="connsiteX4" fmla="*/ 0 w 600697"/>
                <a:gd name="connsiteY4" fmla="*/ 0 h 636002"/>
                <a:gd name="connsiteX0" fmla="*/ 0 w 600697"/>
                <a:gd name="connsiteY0" fmla="*/ 0 h 636002"/>
                <a:gd name="connsiteX1" fmla="*/ 600697 w 600697"/>
                <a:gd name="connsiteY1" fmla="*/ 0 h 636002"/>
                <a:gd name="connsiteX2" fmla="*/ 600697 w 600697"/>
                <a:gd name="connsiteY2" fmla="*/ 636002 h 636002"/>
                <a:gd name="connsiteX3" fmla="*/ 135958 w 600697"/>
                <a:gd name="connsiteY3" fmla="*/ 415461 h 636002"/>
                <a:gd name="connsiteX4" fmla="*/ 0 w 600697"/>
                <a:gd name="connsiteY4" fmla="*/ 0 h 636002"/>
                <a:gd name="connsiteX0" fmla="*/ 0 w 785783"/>
                <a:gd name="connsiteY0" fmla="*/ 0 h 785909"/>
                <a:gd name="connsiteX1" fmla="*/ 600697 w 785783"/>
                <a:gd name="connsiteY1" fmla="*/ 0 h 785909"/>
                <a:gd name="connsiteX2" fmla="*/ 785783 w 785783"/>
                <a:gd name="connsiteY2" fmla="*/ 785909 h 785909"/>
                <a:gd name="connsiteX3" fmla="*/ 135958 w 785783"/>
                <a:gd name="connsiteY3" fmla="*/ 415461 h 785909"/>
                <a:gd name="connsiteX4" fmla="*/ 0 w 785783"/>
                <a:gd name="connsiteY4" fmla="*/ 0 h 785909"/>
                <a:gd name="connsiteX0" fmla="*/ 0 w 785783"/>
                <a:gd name="connsiteY0" fmla="*/ 0 h 785909"/>
                <a:gd name="connsiteX1" fmla="*/ 617394 w 785783"/>
                <a:gd name="connsiteY1" fmla="*/ 350454 h 785909"/>
                <a:gd name="connsiteX2" fmla="*/ 785783 w 785783"/>
                <a:gd name="connsiteY2" fmla="*/ 785909 h 785909"/>
                <a:gd name="connsiteX3" fmla="*/ 135958 w 785783"/>
                <a:gd name="connsiteY3" fmla="*/ 415461 h 785909"/>
                <a:gd name="connsiteX4" fmla="*/ 0 w 785783"/>
                <a:gd name="connsiteY4" fmla="*/ 0 h 785909"/>
                <a:gd name="connsiteX0" fmla="*/ 0 w 716919"/>
                <a:gd name="connsiteY0" fmla="*/ 0 h 752408"/>
                <a:gd name="connsiteX1" fmla="*/ 548530 w 716919"/>
                <a:gd name="connsiteY1" fmla="*/ 316953 h 752408"/>
                <a:gd name="connsiteX2" fmla="*/ 716919 w 716919"/>
                <a:gd name="connsiteY2" fmla="*/ 752408 h 752408"/>
                <a:gd name="connsiteX3" fmla="*/ 67094 w 716919"/>
                <a:gd name="connsiteY3" fmla="*/ 381960 h 752408"/>
                <a:gd name="connsiteX4" fmla="*/ 0 w 716919"/>
                <a:gd name="connsiteY4" fmla="*/ 0 h 752408"/>
                <a:gd name="connsiteX0" fmla="*/ 0 w 716919"/>
                <a:gd name="connsiteY0" fmla="*/ 0 h 752408"/>
                <a:gd name="connsiteX1" fmla="*/ 548530 w 716919"/>
                <a:gd name="connsiteY1" fmla="*/ 316953 h 752408"/>
                <a:gd name="connsiteX2" fmla="*/ 716919 w 716919"/>
                <a:gd name="connsiteY2" fmla="*/ 752408 h 752408"/>
                <a:gd name="connsiteX3" fmla="*/ 127183 w 716919"/>
                <a:gd name="connsiteY3" fmla="*/ 411544 h 752408"/>
                <a:gd name="connsiteX4" fmla="*/ 0 w 716919"/>
                <a:gd name="connsiteY4" fmla="*/ 0 h 75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919" h="752408">
                  <a:moveTo>
                    <a:pt x="0" y="0"/>
                  </a:moveTo>
                  <a:lnTo>
                    <a:pt x="548530" y="316953"/>
                  </a:lnTo>
                  <a:lnTo>
                    <a:pt x="716919" y="752408"/>
                  </a:lnTo>
                  <a:lnTo>
                    <a:pt x="127183" y="411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Freeform 55">
            <a:extLst>
              <a:ext uri="{FF2B5EF4-FFF2-40B4-BE49-F238E27FC236}">
                <a16:creationId xmlns:a16="http://schemas.microsoft.com/office/drawing/2014/main" id="{D7386C5C-CAF7-43B2-A39A-53DFD8D65DB7}"/>
              </a:ext>
            </a:extLst>
          </p:cNvPr>
          <p:cNvSpPr>
            <a:spLocks/>
          </p:cNvSpPr>
          <p:nvPr/>
        </p:nvSpPr>
        <p:spPr bwMode="auto">
          <a:xfrm>
            <a:off x="3239806" y="4698360"/>
            <a:ext cx="142875" cy="1171575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88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37549"/>
              </p:ext>
            </p:extLst>
          </p:nvPr>
        </p:nvGraphicFramePr>
        <p:xfrm>
          <a:off x="177800" y="165100"/>
          <a:ext cx="6997700" cy="262727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 Fault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Standing, toes touching marks, facing downrange. Gun unloaded, on table, muzzle facing downrange. First mag on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Same as pistol start position.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278">
            <a:extLst>
              <a:ext uri="{FF2B5EF4-FFF2-40B4-BE49-F238E27FC236}">
                <a16:creationId xmlns:a16="http://schemas.microsoft.com/office/drawing/2014/main" id="{D1839F07-473D-4E7B-BC4D-CDCD2654E574}"/>
              </a:ext>
            </a:extLst>
          </p:cNvPr>
          <p:cNvGrpSpPr>
            <a:grpSpLocks/>
          </p:cNvGrpSpPr>
          <p:nvPr/>
        </p:nvGrpSpPr>
        <p:grpSpPr bwMode="auto">
          <a:xfrm>
            <a:off x="3477640" y="4918577"/>
            <a:ext cx="214313" cy="571500"/>
            <a:chOff x="2208" y="240"/>
            <a:chExt cx="181" cy="496"/>
          </a:xfrm>
        </p:grpSpPr>
        <p:sp>
          <p:nvSpPr>
            <p:cNvPr id="10" name="Line 279">
              <a:extLst>
                <a:ext uri="{FF2B5EF4-FFF2-40B4-BE49-F238E27FC236}">
                  <a16:creationId xmlns:a16="http://schemas.microsoft.com/office/drawing/2014/main" id="{BDE8F6F8-4AF0-4D66-80E6-9DFB77FA4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1" name="Line 280">
              <a:extLst>
                <a:ext uri="{FF2B5EF4-FFF2-40B4-BE49-F238E27FC236}">
                  <a16:creationId xmlns:a16="http://schemas.microsoft.com/office/drawing/2014/main" id="{0073437E-188D-4615-92D7-949752E42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2" name="Freeform 281">
              <a:extLst>
                <a:ext uri="{FF2B5EF4-FFF2-40B4-BE49-F238E27FC236}">
                  <a16:creationId xmlns:a16="http://schemas.microsoft.com/office/drawing/2014/main" id="{DBA1D06A-0439-4F6D-B0D9-CF50CAB95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  <p:sp>
          <p:nvSpPr>
            <p:cNvPr id="13" name="Freeform 282">
              <a:extLst>
                <a:ext uri="{FF2B5EF4-FFF2-40B4-BE49-F238E27FC236}">
                  <a16:creationId xmlns:a16="http://schemas.microsoft.com/office/drawing/2014/main" id="{3A038237-5C33-4FCD-802D-C78047EDCA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14" name="Group 29">
            <a:extLst>
              <a:ext uri="{FF2B5EF4-FFF2-40B4-BE49-F238E27FC236}">
                <a16:creationId xmlns:a16="http://schemas.microsoft.com/office/drawing/2014/main" id="{B17C917C-F8DE-4EBF-B4A6-C35D3EA08253}"/>
              </a:ext>
            </a:extLst>
          </p:cNvPr>
          <p:cNvGrpSpPr>
            <a:grpSpLocks/>
          </p:cNvGrpSpPr>
          <p:nvPr/>
        </p:nvGrpSpPr>
        <p:grpSpPr bwMode="auto">
          <a:xfrm>
            <a:off x="4093821" y="4921287"/>
            <a:ext cx="169575" cy="531088"/>
            <a:chOff x="528" y="240"/>
            <a:chExt cx="181" cy="498"/>
          </a:xfrm>
        </p:grpSpPr>
        <p:sp>
          <p:nvSpPr>
            <p:cNvPr id="15" name="Line 30">
              <a:extLst>
                <a:ext uri="{FF2B5EF4-FFF2-40B4-BE49-F238E27FC236}">
                  <a16:creationId xmlns:a16="http://schemas.microsoft.com/office/drawing/2014/main" id="{C231D4C8-A54A-4F5B-80AD-8877D31E2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57F8D635-9498-4FFE-9232-086455509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0C0F6E3F-5607-4475-A02D-6EA75E106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:a16="http://schemas.microsoft.com/office/drawing/2014/main" id="{0AC43BC1-374E-4D48-89C9-1207AB4AD56E}"/>
              </a:ext>
            </a:extLst>
          </p:cNvPr>
          <p:cNvGrpSpPr>
            <a:grpSpLocks/>
          </p:cNvGrpSpPr>
          <p:nvPr/>
        </p:nvGrpSpPr>
        <p:grpSpPr bwMode="auto">
          <a:xfrm>
            <a:off x="3857524" y="4924250"/>
            <a:ext cx="174840" cy="516632"/>
            <a:chOff x="528" y="240"/>
            <a:chExt cx="181" cy="498"/>
          </a:xfrm>
        </p:grpSpPr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3895466B-728A-4F5A-B43F-97A4C7E47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5AD29C96-BC4A-4785-A962-1EED3A7DC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D71282EF-F716-4365-A6E7-3E3359934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B054F98E-B58F-4DEC-BED8-7403D1AE718B}"/>
              </a:ext>
            </a:extLst>
          </p:cNvPr>
          <p:cNvGrpSpPr>
            <a:grpSpLocks/>
          </p:cNvGrpSpPr>
          <p:nvPr/>
        </p:nvGrpSpPr>
        <p:grpSpPr bwMode="auto">
          <a:xfrm>
            <a:off x="1751761" y="4616153"/>
            <a:ext cx="174840" cy="516632"/>
            <a:chOff x="528" y="240"/>
            <a:chExt cx="181" cy="498"/>
          </a:xfrm>
        </p:grpSpPr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D0CE58A5-2165-49C3-AFA0-165270BDE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8896531C-5BFA-456E-8B2C-EF0BAB0D9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EC3C515-3F5E-4CE5-84D9-23DAB3294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26" name="Group 412">
            <a:extLst>
              <a:ext uri="{FF2B5EF4-FFF2-40B4-BE49-F238E27FC236}">
                <a16:creationId xmlns:a16="http://schemas.microsoft.com/office/drawing/2014/main" id="{E722704E-F581-4967-B96A-6725D0A9D945}"/>
              </a:ext>
            </a:extLst>
          </p:cNvPr>
          <p:cNvGrpSpPr>
            <a:grpSpLocks/>
          </p:cNvGrpSpPr>
          <p:nvPr/>
        </p:nvGrpSpPr>
        <p:grpSpPr bwMode="auto">
          <a:xfrm>
            <a:off x="5896538" y="5131471"/>
            <a:ext cx="204638" cy="519411"/>
            <a:chOff x="1872" y="1440"/>
            <a:chExt cx="141" cy="541"/>
          </a:xfrm>
        </p:grpSpPr>
        <p:sp>
          <p:nvSpPr>
            <p:cNvPr id="27" name="Line 413">
              <a:extLst>
                <a:ext uri="{FF2B5EF4-FFF2-40B4-BE49-F238E27FC236}">
                  <a16:creationId xmlns:a16="http://schemas.microsoft.com/office/drawing/2014/main" id="{6245838F-B779-46D7-AEEC-7868850CC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8" name="Line 414">
              <a:extLst>
                <a:ext uri="{FF2B5EF4-FFF2-40B4-BE49-F238E27FC236}">
                  <a16:creationId xmlns:a16="http://schemas.microsoft.com/office/drawing/2014/main" id="{32D2C89D-4116-4811-AA26-4ECDF9092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grpSp>
          <p:nvGrpSpPr>
            <p:cNvPr id="29" name="Group 415">
              <a:extLst>
                <a:ext uri="{FF2B5EF4-FFF2-40B4-BE49-F238E27FC236}">
                  <a16:creationId xmlns:a16="http://schemas.microsoft.com/office/drawing/2014/main" id="{0DB7CBEC-2A02-44B7-B3CD-B4F9CEA03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0" name="Freeform 416">
                <a:extLst>
                  <a:ext uri="{FF2B5EF4-FFF2-40B4-BE49-F238E27FC236}">
                    <a16:creationId xmlns:a16="http://schemas.microsoft.com/office/drawing/2014/main" id="{CE5790D0-E9E1-4D16-8D1A-CDF318EC896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88"/>
              </a:p>
            </p:txBody>
          </p:sp>
          <p:sp>
            <p:nvSpPr>
              <p:cNvPr id="31" name="Freeform 417">
                <a:extLst>
                  <a:ext uri="{FF2B5EF4-FFF2-40B4-BE49-F238E27FC236}">
                    <a16:creationId xmlns:a16="http://schemas.microsoft.com/office/drawing/2014/main" id="{AA026BA0-EC97-4AA4-A9C7-964383A65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88"/>
              </a:p>
            </p:txBody>
          </p:sp>
        </p:grp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5E6A3923-0C12-4816-AE74-9A301668436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09809" y="4777694"/>
            <a:ext cx="142018" cy="333394"/>
            <a:chOff x="535" y="485"/>
            <a:chExt cx="181" cy="419"/>
          </a:xfrm>
        </p:grpSpPr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9798C85C-9404-41DB-AFC9-DF59C0667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A8C8000A-97C1-46C8-83F0-14C698C0A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50FC5538-BF75-4870-9FDA-2A0AC5F7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572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sp>
        <p:nvSpPr>
          <p:cNvPr id="49" name="Freeform 55">
            <a:extLst>
              <a:ext uri="{FF2B5EF4-FFF2-40B4-BE49-F238E27FC236}">
                <a16:creationId xmlns:a16="http://schemas.microsoft.com/office/drawing/2014/main" id="{632099F8-59EE-4229-AB36-27E2D8FAD06B}"/>
              </a:ext>
            </a:extLst>
          </p:cNvPr>
          <p:cNvSpPr>
            <a:spLocks/>
          </p:cNvSpPr>
          <p:nvPr/>
        </p:nvSpPr>
        <p:spPr bwMode="auto">
          <a:xfrm>
            <a:off x="1874567" y="4689558"/>
            <a:ext cx="142875" cy="1171575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88"/>
          </a:p>
        </p:txBody>
      </p:sp>
      <p:sp>
        <p:nvSpPr>
          <p:cNvPr id="50" name="Freeform 55">
            <a:extLst>
              <a:ext uri="{FF2B5EF4-FFF2-40B4-BE49-F238E27FC236}">
                <a16:creationId xmlns:a16="http://schemas.microsoft.com/office/drawing/2014/main" id="{660CDE89-24BB-4AA4-BB1D-EF33E6034EAC}"/>
              </a:ext>
            </a:extLst>
          </p:cNvPr>
          <p:cNvSpPr>
            <a:spLocks/>
          </p:cNvSpPr>
          <p:nvPr/>
        </p:nvSpPr>
        <p:spPr bwMode="auto">
          <a:xfrm>
            <a:off x="4794551" y="5116370"/>
            <a:ext cx="152548" cy="11430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88"/>
          </a:p>
        </p:txBody>
      </p:sp>
      <p:grpSp>
        <p:nvGrpSpPr>
          <p:cNvPr id="52" name="Group 292">
            <a:extLst>
              <a:ext uri="{FF2B5EF4-FFF2-40B4-BE49-F238E27FC236}">
                <a16:creationId xmlns:a16="http://schemas.microsoft.com/office/drawing/2014/main" id="{45BB6AAB-3CB6-40B7-968B-F927525828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37942" y="4846359"/>
            <a:ext cx="104180" cy="481132"/>
            <a:chOff x="384" y="816"/>
            <a:chExt cx="140" cy="541"/>
          </a:xfrm>
        </p:grpSpPr>
        <p:sp>
          <p:nvSpPr>
            <p:cNvPr id="53" name="Line 293">
              <a:extLst>
                <a:ext uri="{FF2B5EF4-FFF2-40B4-BE49-F238E27FC236}">
                  <a16:creationId xmlns:a16="http://schemas.microsoft.com/office/drawing/2014/main" id="{BAB8DE2B-53E5-44FC-938F-026208151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54" name="Line 294">
              <a:extLst>
                <a:ext uri="{FF2B5EF4-FFF2-40B4-BE49-F238E27FC236}">
                  <a16:creationId xmlns:a16="http://schemas.microsoft.com/office/drawing/2014/main" id="{AB8C76EB-6C85-48DF-A983-EAC0A3812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55" name="Freeform 295">
              <a:extLst>
                <a:ext uri="{FF2B5EF4-FFF2-40B4-BE49-F238E27FC236}">
                  <a16:creationId xmlns:a16="http://schemas.microsoft.com/office/drawing/2014/main" id="{31652517-E04E-491B-9AA3-0F4DEC06A6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sp>
        <p:nvSpPr>
          <p:cNvPr id="56" name="Freeform 32">
            <a:extLst>
              <a:ext uri="{FF2B5EF4-FFF2-40B4-BE49-F238E27FC236}">
                <a16:creationId xmlns:a16="http://schemas.microsoft.com/office/drawing/2014/main" id="{2A5F8B35-9038-4D87-A04D-ADFD1A234D95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5338115" y="4887163"/>
            <a:ext cx="162550" cy="371953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grpSp>
        <p:nvGrpSpPr>
          <p:cNvPr id="57" name="Group 29">
            <a:extLst>
              <a:ext uri="{FF2B5EF4-FFF2-40B4-BE49-F238E27FC236}">
                <a16:creationId xmlns:a16="http://schemas.microsoft.com/office/drawing/2014/main" id="{61FA9B03-691B-4FBC-9CC8-E231BF5B7494}"/>
              </a:ext>
            </a:extLst>
          </p:cNvPr>
          <p:cNvGrpSpPr>
            <a:grpSpLocks/>
          </p:cNvGrpSpPr>
          <p:nvPr/>
        </p:nvGrpSpPr>
        <p:grpSpPr bwMode="auto">
          <a:xfrm>
            <a:off x="5340063" y="4795357"/>
            <a:ext cx="169089" cy="481520"/>
            <a:chOff x="528" y="240"/>
            <a:chExt cx="181" cy="498"/>
          </a:xfrm>
        </p:grpSpPr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D414D9B7-795C-432E-838B-2A2F7F453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D5F76CC2-AC06-4F56-A8DC-D39402E22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D834676F-D0EF-4431-BF03-7C2B5A45A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61" name="Group 215">
            <a:extLst>
              <a:ext uri="{FF2B5EF4-FFF2-40B4-BE49-F238E27FC236}">
                <a16:creationId xmlns:a16="http://schemas.microsoft.com/office/drawing/2014/main" id="{CB00B249-5F74-473B-A0C5-9616A0399A84}"/>
              </a:ext>
            </a:extLst>
          </p:cNvPr>
          <p:cNvGrpSpPr>
            <a:grpSpLocks/>
          </p:cNvGrpSpPr>
          <p:nvPr/>
        </p:nvGrpSpPr>
        <p:grpSpPr bwMode="auto">
          <a:xfrm>
            <a:off x="703980" y="4737399"/>
            <a:ext cx="242219" cy="446018"/>
            <a:chOff x="3297" y="3223"/>
            <a:chExt cx="483" cy="805"/>
          </a:xfrm>
        </p:grpSpPr>
        <p:grpSp>
          <p:nvGrpSpPr>
            <p:cNvPr id="62" name="Group 216">
              <a:extLst>
                <a:ext uri="{FF2B5EF4-FFF2-40B4-BE49-F238E27FC236}">
                  <a16:creationId xmlns:a16="http://schemas.microsoft.com/office/drawing/2014/main" id="{BD68AAFB-6564-4F3E-85A8-7FBE721EB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64" name="Line 217">
                <a:extLst>
                  <a:ext uri="{FF2B5EF4-FFF2-40B4-BE49-F238E27FC236}">
                    <a16:creationId xmlns:a16="http://schemas.microsoft.com/office/drawing/2014/main" id="{C070FCCC-44D4-4FE2-B5D5-0E683F4DF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88"/>
              </a:p>
            </p:txBody>
          </p:sp>
          <p:sp>
            <p:nvSpPr>
              <p:cNvPr id="65" name="Line 218">
                <a:extLst>
                  <a:ext uri="{FF2B5EF4-FFF2-40B4-BE49-F238E27FC236}">
                    <a16:creationId xmlns:a16="http://schemas.microsoft.com/office/drawing/2014/main" id="{C52FC33D-A92C-4111-B963-224B2EAAC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88"/>
              </a:p>
            </p:txBody>
          </p:sp>
          <p:sp>
            <p:nvSpPr>
              <p:cNvPr id="66" name="Freeform 219">
                <a:extLst>
                  <a:ext uri="{FF2B5EF4-FFF2-40B4-BE49-F238E27FC236}">
                    <a16:creationId xmlns:a16="http://schemas.microsoft.com/office/drawing/2014/main" id="{5BD22F3F-F124-4F06-A84C-4B75B7AD1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88"/>
              </a:p>
            </p:txBody>
          </p:sp>
        </p:grpSp>
        <p:sp>
          <p:nvSpPr>
            <p:cNvPr id="63" name="Freeform 221">
              <a:extLst>
                <a:ext uri="{FF2B5EF4-FFF2-40B4-BE49-F238E27FC236}">
                  <a16:creationId xmlns:a16="http://schemas.microsoft.com/office/drawing/2014/main" id="{9AB12CEE-3BE2-43B8-A19F-002BFE6C7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" y="3223"/>
              <a:ext cx="284" cy="51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sp>
        <p:nvSpPr>
          <p:cNvPr id="68" name="Freeform 32">
            <a:extLst>
              <a:ext uri="{FF2B5EF4-FFF2-40B4-BE49-F238E27FC236}">
                <a16:creationId xmlns:a16="http://schemas.microsoft.com/office/drawing/2014/main" id="{A2926817-B277-4EE8-8A92-FC6EDF5BC1C1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358271" y="4749416"/>
            <a:ext cx="162550" cy="371953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grpSp>
        <p:nvGrpSpPr>
          <p:cNvPr id="69" name="Group 29">
            <a:extLst>
              <a:ext uri="{FF2B5EF4-FFF2-40B4-BE49-F238E27FC236}">
                <a16:creationId xmlns:a16="http://schemas.microsoft.com/office/drawing/2014/main" id="{0546F551-1232-4E25-945B-C4F10D351194}"/>
              </a:ext>
            </a:extLst>
          </p:cNvPr>
          <p:cNvGrpSpPr>
            <a:grpSpLocks/>
          </p:cNvGrpSpPr>
          <p:nvPr/>
        </p:nvGrpSpPr>
        <p:grpSpPr bwMode="auto">
          <a:xfrm>
            <a:off x="1360219" y="4657610"/>
            <a:ext cx="169089" cy="481520"/>
            <a:chOff x="528" y="240"/>
            <a:chExt cx="181" cy="498"/>
          </a:xfrm>
        </p:grpSpPr>
        <p:sp>
          <p:nvSpPr>
            <p:cNvPr id="70" name="Line 30">
              <a:extLst>
                <a:ext uri="{FF2B5EF4-FFF2-40B4-BE49-F238E27FC236}">
                  <a16:creationId xmlns:a16="http://schemas.microsoft.com/office/drawing/2014/main" id="{BBB9361C-8637-4D7A-A268-1ACB5375A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9FD4093A-8F22-4A80-884F-4699F2328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D0C8A3D7-162B-4363-9D7B-3E671C337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73" name="Group 29">
            <a:extLst>
              <a:ext uri="{FF2B5EF4-FFF2-40B4-BE49-F238E27FC236}">
                <a16:creationId xmlns:a16="http://schemas.microsoft.com/office/drawing/2014/main" id="{6ECAA3D0-1289-44D1-ACE1-51194A11C2CE}"/>
              </a:ext>
            </a:extLst>
          </p:cNvPr>
          <p:cNvGrpSpPr>
            <a:grpSpLocks/>
          </p:cNvGrpSpPr>
          <p:nvPr/>
        </p:nvGrpSpPr>
        <p:grpSpPr bwMode="auto">
          <a:xfrm>
            <a:off x="4372485" y="4931179"/>
            <a:ext cx="170727" cy="428768"/>
            <a:chOff x="520" y="311"/>
            <a:chExt cx="181" cy="427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55D1434E-7F9A-4547-A483-50314CF0E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B548705E-5A7F-42C0-BF31-9829F0E92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A0F5E8E0-4BF8-427D-A51B-FFC0F8F292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0" y="311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sp>
        <p:nvSpPr>
          <p:cNvPr id="77" name="Freeform 36">
            <a:extLst>
              <a:ext uri="{FF2B5EF4-FFF2-40B4-BE49-F238E27FC236}">
                <a16:creationId xmlns:a16="http://schemas.microsoft.com/office/drawing/2014/main" id="{2306116F-F683-4FF9-AF52-66AF737A887A}"/>
              </a:ext>
            </a:extLst>
          </p:cNvPr>
          <p:cNvSpPr>
            <a:spLocks/>
          </p:cNvSpPr>
          <p:nvPr/>
        </p:nvSpPr>
        <p:spPr bwMode="auto">
          <a:xfrm>
            <a:off x="3974353" y="4919840"/>
            <a:ext cx="178325" cy="349743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sp>
        <p:nvSpPr>
          <p:cNvPr id="78" name="L-Shape 77">
            <a:extLst>
              <a:ext uri="{FF2B5EF4-FFF2-40B4-BE49-F238E27FC236}">
                <a16:creationId xmlns:a16="http://schemas.microsoft.com/office/drawing/2014/main" id="{58C433D8-10F6-4DA6-84B1-0F20BDF94FA8}"/>
              </a:ext>
            </a:extLst>
          </p:cNvPr>
          <p:cNvSpPr/>
          <p:nvPr/>
        </p:nvSpPr>
        <p:spPr>
          <a:xfrm>
            <a:off x="5843874" y="7226289"/>
            <a:ext cx="91535" cy="136015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EAE5F-B2DB-4489-A522-FC9B0C504DC7}"/>
              </a:ext>
            </a:extLst>
          </p:cNvPr>
          <p:cNvSpPr/>
          <p:nvPr/>
        </p:nvSpPr>
        <p:spPr>
          <a:xfrm rot="2700000">
            <a:off x="5756164" y="7246344"/>
            <a:ext cx="46409" cy="123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741DCF-39E6-442E-B8B9-12551C1042A7}"/>
              </a:ext>
            </a:extLst>
          </p:cNvPr>
          <p:cNvSpPr txBox="1"/>
          <p:nvPr/>
        </p:nvSpPr>
        <p:spPr>
          <a:xfrm>
            <a:off x="5734390" y="7817226"/>
            <a:ext cx="527481" cy="29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13" b="1" dirty="0"/>
              <a:t>X </a:t>
            </a:r>
            <a:r>
              <a:rPr lang="en-US" sz="1313" b="1" dirty="0" err="1"/>
              <a:t>X</a:t>
            </a:r>
            <a:endParaRPr lang="en-US" sz="1313" b="1" dirty="0"/>
          </a:p>
        </p:txBody>
      </p:sp>
      <p:grpSp>
        <p:nvGrpSpPr>
          <p:cNvPr id="81" name="Group 29">
            <a:extLst>
              <a:ext uri="{FF2B5EF4-FFF2-40B4-BE49-F238E27FC236}">
                <a16:creationId xmlns:a16="http://schemas.microsoft.com/office/drawing/2014/main" id="{C8CF37AE-69B8-46DC-B279-3D4B0D51BE6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551780" y="4783776"/>
            <a:ext cx="142018" cy="333394"/>
            <a:chOff x="535" y="485"/>
            <a:chExt cx="181" cy="419"/>
          </a:xfrm>
        </p:grpSpPr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9BCF07CB-5582-475B-A962-3505D8537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C45C61C4-E134-4581-86C8-9A6DF1DB7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A4BC3EE2-A8E2-4785-AEF5-EEEBD87FA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572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85" name="Group 215">
            <a:extLst>
              <a:ext uri="{FF2B5EF4-FFF2-40B4-BE49-F238E27FC236}">
                <a16:creationId xmlns:a16="http://schemas.microsoft.com/office/drawing/2014/main" id="{E9F36451-DC08-4F68-AC36-BE2AE2C315F5}"/>
              </a:ext>
            </a:extLst>
          </p:cNvPr>
          <p:cNvGrpSpPr>
            <a:grpSpLocks/>
          </p:cNvGrpSpPr>
          <p:nvPr/>
        </p:nvGrpSpPr>
        <p:grpSpPr bwMode="auto">
          <a:xfrm>
            <a:off x="2345951" y="4743481"/>
            <a:ext cx="242219" cy="446018"/>
            <a:chOff x="3297" y="3223"/>
            <a:chExt cx="483" cy="805"/>
          </a:xfrm>
        </p:grpSpPr>
        <p:grpSp>
          <p:nvGrpSpPr>
            <p:cNvPr id="86" name="Group 216">
              <a:extLst>
                <a:ext uri="{FF2B5EF4-FFF2-40B4-BE49-F238E27FC236}">
                  <a16:creationId xmlns:a16="http://schemas.microsoft.com/office/drawing/2014/main" id="{13A81998-9E8D-4C94-A1F1-6049F5DEE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88" name="Line 217">
                <a:extLst>
                  <a:ext uri="{FF2B5EF4-FFF2-40B4-BE49-F238E27FC236}">
                    <a16:creationId xmlns:a16="http://schemas.microsoft.com/office/drawing/2014/main" id="{7767DB40-5112-4F5A-BC79-6C5122AC9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88"/>
              </a:p>
            </p:txBody>
          </p:sp>
          <p:sp>
            <p:nvSpPr>
              <p:cNvPr id="89" name="Line 218">
                <a:extLst>
                  <a:ext uri="{FF2B5EF4-FFF2-40B4-BE49-F238E27FC236}">
                    <a16:creationId xmlns:a16="http://schemas.microsoft.com/office/drawing/2014/main" id="{9335AE0F-9772-463B-A640-59DB1D8C4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88"/>
              </a:p>
            </p:txBody>
          </p:sp>
          <p:sp>
            <p:nvSpPr>
              <p:cNvPr id="90" name="Freeform 219">
                <a:extLst>
                  <a:ext uri="{FF2B5EF4-FFF2-40B4-BE49-F238E27FC236}">
                    <a16:creationId xmlns:a16="http://schemas.microsoft.com/office/drawing/2014/main" id="{0B857840-C726-4585-AE3D-AE1B8A63E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88"/>
              </a:p>
            </p:txBody>
          </p:sp>
        </p:grpSp>
        <p:sp>
          <p:nvSpPr>
            <p:cNvPr id="87" name="Freeform 221">
              <a:extLst>
                <a:ext uri="{FF2B5EF4-FFF2-40B4-BE49-F238E27FC236}">
                  <a16:creationId xmlns:a16="http://schemas.microsoft.com/office/drawing/2014/main" id="{3A7F6C26-56AE-4314-A689-2449CADF1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" y="3223"/>
              <a:ext cx="284" cy="51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7C19284-D2F8-48AA-A81A-8A54D2E2A29F}"/>
              </a:ext>
            </a:extLst>
          </p:cNvPr>
          <p:cNvCxnSpPr>
            <a:cxnSpLocks/>
          </p:cNvCxnSpPr>
          <p:nvPr/>
        </p:nvCxnSpPr>
        <p:spPr>
          <a:xfrm>
            <a:off x="5748545" y="7967331"/>
            <a:ext cx="4358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13">
            <a:extLst>
              <a:ext uri="{FF2B5EF4-FFF2-40B4-BE49-F238E27FC236}">
                <a16:creationId xmlns:a16="http://schemas.microsoft.com/office/drawing/2014/main" id="{AA1FFDC7-7E7E-4959-BA0B-315BF5880B2C}"/>
              </a:ext>
            </a:extLst>
          </p:cNvPr>
          <p:cNvGrpSpPr>
            <a:grpSpLocks/>
          </p:cNvGrpSpPr>
          <p:nvPr/>
        </p:nvGrpSpPr>
        <p:grpSpPr bwMode="auto">
          <a:xfrm>
            <a:off x="1036769" y="4529182"/>
            <a:ext cx="231430" cy="747481"/>
            <a:chOff x="2496" y="4380"/>
            <a:chExt cx="236" cy="690"/>
          </a:xfrm>
        </p:grpSpPr>
        <p:sp>
          <p:nvSpPr>
            <p:cNvPr id="93" name="AutoShape 14">
              <a:extLst>
                <a:ext uri="{FF2B5EF4-FFF2-40B4-BE49-F238E27FC236}">
                  <a16:creationId xmlns:a16="http://schemas.microsoft.com/office/drawing/2014/main" id="{4AC389BA-78F1-4EBA-A063-75C0795E9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" name="AutoShape 15">
              <a:extLst>
                <a:ext uri="{FF2B5EF4-FFF2-40B4-BE49-F238E27FC236}">
                  <a16:creationId xmlns:a16="http://schemas.microsoft.com/office/drawing/2014/main" id="{40E75B61-E6A4-430A-8B06-EB137034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5" name="Group 13">
            <a:extLst>
              <a:ext uri="{FF2B5EF4-FFF2-40B4-BE49-F238E27FC236}">
                <a16:creationId xmlns:a16="http://schemas.microsoft.com/office/drawing/2014/main" id="{C1F6CDE1-D698-4362-907A-E120E7D300DC}"/>
              </a:ext>
            </a:extLst>
          </p:cNvPr>
          <p:cNvGrpSpPr>
            <a:grpSpLocks/>
          </p:cNvGrpSpPr>
          <p:nvPr/>
        </p:nvGrpSpPr>
        <p:grpSpPr bwMode="auto">
          <a:xfrm>
            <a:off x="986324" y="4618253"/>
            <a:ext cx="231430" cy="747481"/>
            <a:chOff x="2496" y="4380"/>
            <a:chExt cx="236" cy="690"/>
          </a:xfrm>
        </p:grpSpPr>
        <p:sp>
          <p:nvSpPr>
            <p:cNvPr id="96" name="AutoShape 14">
              <a:extLst>
                <a:ext uri="{FF2B5EF4-FFF2-40B4-BE49-F238E27FC236}">
                  <a16:creationId xmlns:a16="http://schemas.microsoft.com/office/drawing/2014/main" id="{E02DC96F-38EB-4B0F-BDC4-C89CF8BFE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8" name="AutoShape 15">
              <a:extLst>
                <a:ext uri="{FF2B5EF4-FFF2-40B4-BE49-F238E27FC236}">
                  <a16:creationId xmlns:a16="http://schemas.microsoft.com/office/drawing/2014/main" id="{FC16253F-D52D-4654-A68E-7BC2797F0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AD63069-1913-4C59-BB1C-D19D961B9668}"/>
              </a:ext>
            </a:extLst>
          </p:cNvPr>
          <p:cNvGrpSpPr/>
          <p:nvPr/>
        </p:nvGrpSpPr>
        <p:grpSpPr>
          <a:xfrm>
            <a:off x="2027093" y="4873640"/>
            <a:ext cx="1361187" cy="1000125"/>
            <a:chOff x="2027093" y="4873640"/>
            <a:chExt cx="1361187" cy="1000125"/>
          </a:xfrm>
        </p:grpSpPr>
        <p:grpSp>
          <p:nvGrpSpPr>
            <p:cNvPr id="42" name="Group 21">
              <a:extLst>
                <a:ext uri="{FF2B5EF4-FFF2-40B4-BE49-F238E27FC236}">
                  <a16:creationId xmlns:a16="http://schemas.microsoft.com/office/drawing/2014/main" id="{26AFAD64-8FF8-4E3F-80EB-41FCC8858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7093" y="4873640"/>
              <a:ext cx="1361187" cy="1000125"/>
              <a:chOff x="1321" y="4210"/>
              <a:chExt cx="1359" cy="679"/>
            </a:xfrm>
          </p:grpSpPr>
          <p:sp>
            <p:nvSpPr>
              <p:cNvPr id="43" name="Rectangle 22">
                <a:extLst>
                  <a:ext uri="{FF2B5EF4-FFF2-40B4-BE49-F238E27FC236}">
                    <a16:creationId xmlns:a16="http://schemas.microsoft.com/office/drawing/2014/main" id="{E62BE7CC-7BC1-40CC-B108-803E3AE5D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4210"/>
                <a:ext cx="1359" cy="679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688" dirty="0"/>
              </a:p>
            </p:txBody>
          </p:sp>
          <p:sp>
            <p:nvSpPr>
              <p:cNvPr id="44" name="Rectangle 23">
                <a:extLst>
                  <a:ext uri="{FF2B5EF4-FFF2-40B4-BE49-F238E27FC236}">
                    <a16:creationId xmlns:a16="http://schemas.microsoft.com/office/drawing/2014/main" id="{16AF23F7-81EC-4722-9467-4F02973DB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4382"/>
                <a:ext cx="202" cy="219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688"/>
              </a:p>
            </p:txBody>
          </p:sp>
        </p:grp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84EEFA44-1F2B-4122-89EC-FF76AF269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922" y="5118916"/>
              <a:ext cx="202325" cy="32257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</p:grpSp>
      <p:sp>
        <p:nvSpPr>
          <p:cNvPr id="101" name="Freeform 55">
            <a:extLst>
              <a:ext uri="{FF2B5EF4-FFF2-40B4-BE49-F238E27FC236}">
                <a16:creationId xmlns:a16="http://schemas.microsoft.com/office/drawing/2014/main" id="{670CD9D1-27E4-4ABB-9684-47043B04C5C3}"/>
              </a:ext>
            </a:extLst>
          </p:cNvPr>
          <p:cNvSpPr>
            <a:spLocks/>
          </p:cNvSpPr>
          <p:nvPr/>
        </p:nvSpPr>
        <p:spPr bwMode="auto">
          <a:xfrm>
            <a:off x="4705388" y="4995424"/>
            <a:ext cx="87711" cy="795775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88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0D42FDE-DA91-49F5-A258-8A94E2012EBD}"/>
              </a:ext>
            </a:extLst>
          </p:cNvPr>
          <p:cNvCxnSpPr>
            <a:cxnSpLocks/>
          </p:cNvCxnSpPr>
          <p:nvPr/>
        </p:nvCxnSpPr>
        <p:spPr>
          <a:xfrm>
            <a:off x="1023010" y="5374367"/>
            <a:ext cx="994432" cy="4955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3AAABF6-765F-47A6-8A30-15FD69A4069F}"/>
              </a:ext>
            </a:extLst>
          </p:cNvPr>
          <p:cNvCxnSpPr>
            <a:cxnSpLocks/>
          </p:cNvCxnSpPr>
          <p:nvPr/>
        </p:nvCxnSpPr>
        <p:spPr>
          <a:xfrm>
            <a:off x="3366940" y="5869935"/>
            <a:ext cx="3186260" cy="777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2196CD9-67F1-4F24-8EEC-9A203B326A1C}"/>
              </a:ext>
            </a:extLst>
          </p:cNvPr>
          <p:cNvCxnSpPr>
            <a:cxnSpLocks/>
          </p:cNvCxnSpPr>
          <p:nvPr/>
        </p:nvCxnSpPr>
        <p:spPr>
          <a:xfrm flipH="1">
            <a:off x="908867" y="5373702"/>
            <a:ext cx="115737" cy="722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83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161</cp:revision>
  <dcterms:created xsi:type="dcterms:W3CDTF">2002-08-21T12:11:08Z</dcterms:created>
  <dcterms:modified xsi:type="dcterms:W3CDTF">2018-05-27T06:36:43Z</dcterms:modified>
  <cp:category>Shooting</cp:category>
</cp:coreProperties>
</file>