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870" y="7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6/23/2018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283">
            <a:extLst>
              <a:ext uri="{FF2B5EF4-FFF2-40B4-BE49-F238E27FC236}">
                <a16:creationId xmlns:a16="http://schemas.microsoft.com/office/drawing/2014/main" id="{D22F73C2-711A-4F7E-ACFE-FD0CA92AF53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39688" y="4628005"/>
            <a:ext cx="287338" cy="787400"/>
            <a:chOff x="2208" y="240"/>
            <a:chExt cx="181" cy="496"/>
          </a:xfrm>
        </p:grpSpPr>
        <p:sp>
          <p:nvSpPr>
            <p:cNvPr id="116" name="Line 284">
              <a:extLst>
                <a:ext uri="{FF2B5EF4-FFF2-40B4-BE49-F238E27FC236}">
                  <a16:creationId xmlns:a16="http://schemas.microsoft.com/office/drawing/2014/main" id="{1497FBE2-FC10-45A6-B078-9C989D3897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285">
              <a:extLst>
                <a:ext uri="{FF2B5EF4-FFF2-40B4-BE49-F238E27FC236}">
                  <a16:creationId xmlns:a16="http://schemas.microsoft.com/office/drawing/2014/main" id="{C6A5648B-676F-4E11-AD7D-C25BE7A08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286">
              <a:extLst>
                <a:ext uri="{FF2B5EF4-FFF2-40B4-BE49-F238E27FC236}">
                  <a16:creationId xmlns:a16="http://schemas.microsoft.com/office/drawing/2014/main" id="{85C46B65-4E88-4E79-971B-16B94590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287">
              <a:extLst>
                <a:ext uri="{FF2B5EF4-FFF2-40B4-BE49-F238E27FC236}">
                  <a16:creationId xmlns:a16="http://schemas.microsoft.com/office/drawing/2014/main" id="{12E8EE5D-A06E-48D9-B010-AC2005509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18 h 264"/>
                <a:gd name="T4" fmla="*/ 21 w 56"/>
                <a:gd name="T5" fmla="*/ 218 h 264"/>
                <a:gd name="T6" fmla="*/ 56 w 56"/>
                <a:gd name="T7" fmla="*/ 175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29">
            <a:extLst>
              <a:ext uri="{FF2B5EF4-FFF2-40B4-BE49-F238E27FC236}">
                <a16:creationId xmlns:a16="http://schemas.microsoft.com/office/drawing/2014/main" id="{F56B65D9-17A9-4C82-BBE2-FABA0BF8BA4A}"/>
              </a:ext>
            </a:extLst>
          </p:cNvPr>
          <p:cNvGrpSpPr>
            <a:grpSpLocks/>
          </p:cNvGrpSpPr>
          <p:nvPr/>
        </p:nvGrpSpPr>
        <p:grpSpPr bwMode="auto">
          <a:xfrm>
            <a:off x="3389318" y="4248803"/>
            <a:ext cx="287338" cy="790575"/>
            <a:chOff x="528" y="240"/>
            <a:chExt cx="181" cy="498"/>
          </a:xfrm>
        </p:grpSpPr>
        <p:sp>
          <p:nvSpPr>
            <p:cNvPr id="63" name="Line 30">
              <a:extLst>
                <a:ext uri="{FF2B5EF4-FFF2-40B4-BE49-F238E27FC236}">
                  <a16:creationId xmlns:a16="http://schemas.microsoft.com/office/drawing/2014/main" id="{86EE6C78-29D4-4ED0-9D50-ECCBADA64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1">
              <a:extLst>
                <a:ext uri="{FF2B5EF4-FFF2-40B4-BE49-F238E27FC236}">
                  <a16:creationId xmlns:a16="http://schemas.microsoft.com/office/drawing/2014/main" id="{97AF0A3E-4D43-4CC8-A052-22F8CB5F2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ADEC2245-8571-43A2-8C3A-8C07873FC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Freeform 55">
            <a:extLst>
              <a:ext uri="{FF2B5EF4-FFF2-40B4-BE49-F238E27FC236}">
                <a16:creationId xmlns:a16="http://schemas.microsoft.com/office/drawing/2014/main" id="{83441CCF-09AF-431D-937E-20B091EDF229}"/>
              </a:ext>
            </a:extLst>
          </p:cNvPr>
          <p:cNvSpPr>
            <a:spLocks/>
          </p:cNvSpPr>
          <p:nvPr/>
        </p:nvSpPr>
        <p:spPr bwMode="auto">
          <a:xfrm flipH="1">
            <a:off x="3663956" y="4457474"/>
            <a:ext cx="147908" cy="1366514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" name="Group 29">
            <a:extLst>
              <a:ext uri="{FF2B5EF4-FFF2-40B4-BE49-F238E27FC236}">
                <a16:creationId xmlns:a16="http://schemas.microsoft.com/office/drawing/2014/main" id="{1E62A023-1D83-48E5-A2AF-1036143D87FA}"/>
              </a:ext>
            </a:extLst>
          </p:cNvPr>
          <p:cNvGrpSpPr>
            <a:grpSpLocks/>
          </p:cNvGrpSpPr>
          <p:nvPr/>
        </p:nvGrpSpPr>
        <p:grpSpPr bwMode="auto">
          <a:xfrm>
            <a:off x="2448735" y="4442973"/>
            <a:ext cx="287338" cy="790575"/>
            <a:chOff x="528" y="240"/>
            <a:chExt cx="181" cy="498"/>
          </a:xfrm>
        </p:grpSpPr>
        <p:sp>
          <p:nvSpPr>
            <p:cNvPr id="45" name="Line 30">
              <a:extLst>
                <a:ext uri="{FF2B5EF4-FFF2-40B4-BE49-F238E27FC236}">
                  <a16:creationId xmlns:a16="http://schemas.microsoft.com/office/drawing/2014/main" id="{65DAEDE3-E58A-4DF6-9F2F-2D908B489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31">
              <a:extLst>
                <a:ext uri="{FF2B5EF4-FFF2-40B4-BE49-F238E27FC236}">
                  <a16:creationId xmlns:a16="http://schemas.microsoft.com/office/drawing/2014/main" id="{7D0FA340-7F12-40D6-9615-6B0FCE35C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2ED3E1AF-060E-42AA-BEDA-03704210F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" name="Group 29">
            <a:extLst>
              <a:ext uri="{FF2B5EF4-FFF2-40B4-BE49-F238E27FC236}">
                <a16:creationId xmlns:a16="http://schemas.microsoft.com/office/drawing/2014/main" id="{3EA57E6F-399C-4758-A7B4-AD92BADC2E94}"/>
              </a:ext>
            </a:extLst>
          </p:cNvPr>
          <p:cNvGrpSpPr>
            <a:grpSpLocks/>
          </p:cNvGrpSpPr>
          <p:nvPr/>
        </p:nvGrpSpPr>
        <p:grpSpPr bwMode="auto">
          <a:xfrm>
            <a:off x="2759418" y="4311210"/>
            <a:ext cx="287338" cy="790575"/>
            <a:chOff x="528" y="240"/>
            <a:chExt cx="181" cy="498"/>
          </a:xfrm>
        </p:grpSpPr>
        <p:sp>
          <p:nvSpPr>
            <p:cNvPr id="49" name="Line 30">
              <a:extLst>
                <a:ext uri="{FF2B5EF4-FFF2-40B4-BE49-F238E27FC236}">
                  <a16:creationId xmlns:a16="http://schemas.microsoft.com/office/drawing/2014/main" id="{3D7C66BE-358E-4242-A076-A70F00357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31">
              <a:extLst>
                <a:ext uri="{FF2B5EF4-FFF2-40B4-BE49-F238E27FC236}">
                  <a16:creationId xmlns:a16="http://schemas.microsoft.com/office/drawing/2014/main" id="{6AF5B6A2-356D-4851-821A-32B7ACBD2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ECFE6E76-B54E-42B4-B869-220F25EB3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" name="Group 29">
            <a:extLst>
              <a:ext uri="{FF2B5EF4-FFF2-40B4-BE49-F238E27FC236}">
                <a16:creationId xmlns:a16="http://schemas.microsoft.com/office/drawing/2014/main" id="{E9618A3D-7ABE-4AD2-BBDA-0A6BA2855C91}"/>
              </a:ext>
            </a:extLst>
          </p:cNvPr>
          <p:cNvGrpSpPr>
            <a:grpSpLocks/>
          </p:cNvGrpSpPr>
          <p:nvPr/>
        </p:nvGrpSpPr>
        <p:grpSpPr bwMode="auto">
          <a:xfrm>
            <a:off x="1522503" y="5010089"/>
            <a:ext cx="287338" cy="790575"/>
            <a:chOff x="528" y="240"/>
            <a:chExt cx="181" cy="498"/>
          </a:xfrm>
        </p:grpSpPr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BC43CED5-DE6E-4688-99AC-E4AFCEB6C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F05C8D9E-9518-42F0-8C30-391C40FAE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EC468F24-0F90-423A-9E51-82645AB77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Freeform 55">
            <a:extLst>
              <a:ext uri="{FF2B5EF4-FFF2-40B4-BE49-F238E27FC236}">
                <a16:creationId xmlns:a16="http://schemas.microsoft.com/office/drawing/2014/main" id="{FC790968-A3E0-4125-9969-35D3476393CA}"/>
              </a:ext>
            </a:extLst>
          </p:cNvPr>
          <p:cNvSpPr>
            <a:spLocks/>
          </p:cNvSpPr>
          <p:nvPr/>
        </p:nvSpPr>
        <p:spPr bwMode="auto">
          <a:xfrm flipH="1">
            <a:off x="1999941" y="4637513"/>
            <a:ext cx="98426" cy="126484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811676"/>
              </p:ext>
            </p:extLst>
          </p:nvPr>
        </p:nvGraphicFramePr>
        <p:xfrm>
          <a:off x="177800" y="165100"/>
          <a:ext cx="6997700" cy="2627273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5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Rice Dream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marks, hands relaxed at sides.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touching marks.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loaded and at port arms.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417EFB-16A4-46A7-9B42-6C37CF5463FE}"/>
              </a:ext>
            </a:extLst>
          </p:cNvPr>
          <p:cNvSpPr/>
          <p:nvPr/>
        </p:nvSpPr>
        <p:spPr>
          <a:xfrm>
            <a:off x="1932338" y="6549659"/>
            <a:ext cx="685800" cy="685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TREE</a:t>
            </a:r>
            <a:endParaRPr lang="en-US" dirty="0"/>
          </a:p>
        </p:txBody>
      </p:sp>
      <p:grpSp>
        <p:nvGrpSpPr>
          <p:cNvPr id="10" name="Group 21">
            <a:extLst>
              <a:ext uri="{FF2B5EF4-FFF2-40B4-BE49-F238E27FC236}">
                <a16:creationId xmlns:a16="http://schemas.microsoft.com/office/drawing/2014/main" id="{3F70A757-68E7-45A1-9D67-A148A3F02266}"/>
              </a:ext>
            </a:extLst>
          </p:cNvPr>
          <p:cNvGrpSpPr>
            <a:grpSpLocks/>
          </p:cNvGrpSpPr>
          <p:nvPr/>
        </p:nvGrpSpPr>
        <p:grpSpPr bwMode="auto">
          <a:xfrm>
            <a:off x="1569731" y="5054630"/>
            <a:ext cx="1379266" cy="1077913"/>
            <a:chOff x="1342" y="3555"/>
            <a:chExt cx="1359" cy="679"/>
          </a:xfrm>
        </p:grpSpPr>
        <p:sp>
          <p:nvSpPr>
            <p:cNvPr id="11" name="Rectangle 22">
              <a:extLst>
                <a:ext uri="{FF2B5EF4-FFF2-40B4-BE49-F238E27FC236}">
                  <a16:creationId xmlns:a16="http://schemas.microsoft.com/office/drawing/2014/main" id="{6D1D695A-86C7-4531-8751-DA44C7DB1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7743D8FD-3DFC-45AB-BC24-F6039F8E2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" y="3636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</p:grpSp>
      <p:grpSp>
        <p:nvGrpSpPr>
          <p:cNvPr id="15" name="Group 292">
            <a:extLst>
              <a:ext uri="{FF2B5EF4-FFF2-40B4-BE49-F238E27FC236}">
                <a16:creationId xmlns:a16="http://schemas.microsoft.com/office/drawing/2014/main" id="{EC60E7C9-34BE-4DF6-89AF-3DBCDD00109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99843" y="6132543"/>
            <a:ext cx="222250" cy="858838"/>
            <a:chOff x="384" y="816"/>
            <a:chExt cx="140" cy="541"/>
          </a:xfrm>
        </p:grpSpPr>
        <p:sp>
          <p:nvSpPr>
            <p:cNvPr id="16" name="Line 293">
              <a:extLst>
                <a:ext uri="{FF2B5EF4-FFF2-40B4-BE49-F238E27FC236}">
                  <a16:creationId xmlns:a16="http://schemas.microsoft.com/office/drawing/2014/main" id="{77352762-B058-45F9-A1F0-1229BAB69D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94">
              <a:extLst>
                <a:ext uri="{FF2B5EF4-FFF2-40B4-BE49-F238E27FC236}">
                  <a16:creationId xmlns:a16="http://schemas.microsoft.com/office/drawing/2014/main" id="{30D039A9-4FAC-49A4-824C-6ADBD8EBD9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295">
              <a:extLst>
                <a:ext uri="{FF2B5EF4-FFF2-40B4-BE49-F238E27FC236}">
                  <a16:creationId xmlns:a16="http://schemas.microsoft.com/office/drawing/2014/main" id="{3E2532D2-ECB0-470D-9F78-47900A9A7B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A7A6E9-0B9D-4A7A-B118-EF9EC4EE7425}"/>
              </a:ext>
            </a:extLst>
          </p:cNvPr>
          <p:cNvCxnSpPr>
            <a:cxnSpLocks/>
          </p:cNvCxnSpPr>
          <p:nvPr/>
        </p:nvCxnSpPr>
        <p:spPr>
          <a:xfrm flipV="1">
            <a:off x="1498293" y="7148147"/>
            <a:ext cx="84345" cy="18772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07EBFA-242F-4A76-A059-686A6DE478EE}"/>
              </a:ext>
            </a:extLst>
          </p:cNvPr>
          <p:cNvCxnSpPr>
            <a:cxnSpLocks/>
          </p:cNvCxnSpPr>
          <p:nvPr/>
        </p:nvCxnSpPr>
        <p:spPr>
          <a:xfrm flipH="1">
            <a:off x="1506438" y="7242008"/>
            <a:ext cx="425900" cy="938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5B491EC-E9E3-4353-B30D-F9776092737F}"/>
              </a:ext>
            </a:extLst>
          </p:cNvPr>
          <p:cNvCxnSpPr>
            <a:cxnSpLocks/>
          </p:cNvCxnSpPr>
          <p:nvPr/>
        </p:nvCxnSpPr>
        <p:spPr>
          <a:xfrm flipV="1">
            <a:off x="1498293" y="6123202"/>
            <a:ext cx="84345" cy="18772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F49876B-C883-409E-B84E-7BD083188E58}"/>
              </a:ext>
            </a:extLst>
          </p:cNvPr>
          <p:cNvCxnSpPr>
            <a:cxnSpLocks/>
          </p:cNvCxnSpPr>
          <p:nvPr/>
        </p:nvCxnSpPr>
        <p:spPr>
          <a:xfrm>
            <a:off x="1513445" y="6309054"/>
            <a:ext cx="159473" cy="2552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55">
            <a:extLst>
              <a:ext uri="{FF2B5EF4-FFF2-40B4-BE49-F238E27FC236}">
                <a16:creationId xmlns:a16="http://schemas.microsoft.com/office/drawing/2014/main" id="{43A1D776-510F-4463-88FA-F42E4C11201D}"/>
              </a:ext>
            </a:extLst>
          </p:cNvPr>
          <p:cNvSpPr>
            <a:spLocks/>
          </p:cNvSpPr>
          <p:nvPr/>
        </p:nvSpPr>
        <p:spPr bwMode="auto">
          <a:xfrm flipH="1">
            <a:off x="1574493" y="5823988"/>
            <a:ext cx="98425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55">
            <a:extLst>
              <a:ext uri="{FF2B5EF4-FFF2-40B4-BE49-F238E27FC236}">
                <a16:creationId xmlns:a16="http://schemas.microsoft.com/office/drawing/2014/main" id="{72C4A570-8B90-4E3A-91D4-EA869C814EC7}"/>
              </a:ext>
            </a:extLst>
          </p:cNvPr>
          <p:cNvSpPr>
            <a:spLocks/>
          </p:cNvSpPr>
          <p:nvPr/>
        </p:nvSpPr>
        <p:spPr bwMode="auto">
          <a:xfrm flipH="1">
            <a:off x="2952962" y="4790014"/>
            <a:ext cx="98426" cy="126484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22">
            <a:extLst>
              <a:ext uri="{FF2B5EF4-FFF2-40B4-BE49-F238E27FC236}">
                <a16:creationId xmlns:a16="http://schemas.microsoft.com/office/drawing/2014/main" id="{78FACB55-66EC-4BA0-9B1A-F8B6BF67B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417" y="5486401"/>
            <a:ext cx="364165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E3DF860-B7E7-42DB-AFBE-791A55C0955C}"/>
              </a:ext>
            </a:extLst>
          </p:cNvPr>
          <p:cNvCxnSpPr>
            <a:cxnSpLocks/>
          </p:cNvCxnSpPr>
          <p:nvPr/>
        </p:nvCxnSpPr>
        <p:spPr>
          <a:xfrm>
            <a:off x="2957501" y="6131552"/>
            <a:ext cx="416585" cy="4311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Freeform 55">
            <a:extLst>
              <a:ext uri="{FF2B5EF4-FFF2-40B4-BE49-F238E27FC236}">
                <a16:creationId xmlns:a16="http://schemas.microsoft.com/office/drawing/2014/main" id="{518A214D-1779-4D99-A620-F1BE81F9CBDF}"/>
              </a:ext>
            </a:extLst>
          </p:cNvPr>
          <p:cNvSpPr>
            <a:spLocks/>
          </p:cNvSpPr>
          <p:nvPr/>
        </p:nvSpPr>
        <p:spPr bwMode="auto">
          <a:xfrm flipH="1">
            <a:off x="3384536" y="5233549"/>
            <a:ext cx="45719" cy="130380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" name="Group 29">
            <a:extLst>
              <a:ext uri="{FF2B5EF4-FFF2-40B4-BE49-F238E27FC236}">
                <a16:creationId xmlns:a16="http://schemas.microsoft.com/office/drawing/2014/main" id="{D1B99D3A-141E-491F-ACD0-F3BC2CF9EF8C}"/>
              </a:ext>
            </a:extLst>
          </p:cNvPr>
          <p:cNvGrpSpPr>
            <a:grpSpLocks/>
          </p:cNvGrpSpPr>
          <p:nvPr/>
        </p:nvGrpSpPr>
        <p:grpSpPr bwMode="auto">
          <a:xfrm>
            <a:off x="3090106" y="4248803"/>
            <a:ext cx="287338" cy="790575"/>
            <a:chOff x="528" y="240"/>
            <a:chExt cx="181" cy="498"/>
          </a:xfrm>
        </p:grpSpPr>
        <p:sp>
          <p:nvSpPr>
            <p:cNvPr id="59" name="Line 30">
              <a:extLst>
                <a:ext uri="{FF2B5EF4-FFF2-40B4-BE49-F238E27FC236}">
                  <a16:creationId xmlns:a16="http://schemas.microsoft.com/office/drawing/2014/main" id="{9428DFC6-93EB-4248-BDCD-7BE05C55D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31">
              <a:extLst>
                <a:ext uri="{FF2B5EF4-FFF2-40B4-BE49-F238E27FC236}">
                  <a16:creationId xmlns:a16="http://schemas.microsoft.com/office/drawing/2014/main" id="{4E87E2F7-6A74-4D92-B03D-376AB17B70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32">
              <a:extLst>
                <a:ext uri="{FF2B5EF4-FFF2-40B4-BE49-F238E27FC236}">
                  <a16:creationId xmlns:a16="http://schemas.microsoft.com/office/drawing/2014/main" id="{245E5435-DA06-4ECB-8E43-2F168FB82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" name="Group 29">
            <a:extLst>
              <a:ext uri="{FF2B5EF4-FFF2-40B4-BE49-F238E27FC236}">
                <a16:creationId xmlns:a16="http://schemas.microsoft.com/office/drawing/2014/main" id="{313396E0-25A4-4F43-9D91-395C39BE0BBD}"/>
              </a:ext>
            </a:extLst>
          </p:cNvPr>
          <p:cNvGrpSpPr>
            <a:grpSpLocks/>
          </p:cNvGrpSpPr>
          <p:nvPr/>
        </p:nvGrpSpPr>
        <p:grpSpPr bwMode="auto">
          <a:xfrm>
            <a:off x="3887290" y="4515246"/>
            <a:ext cx="287338" cy="790575"/>
            <a:chOff x="528" y="240"/>
            <a:chExt cx="181" cy="498"/>
          </a:xfrm>
        </p:grpSpPr>
        <p:sp>
          <p:nvSpPr>
            <p:cNvPr id="68" name="Line 30">
              <a:extLst>
                <a:ext uri="{FF2B5EF4-FFF2-40B4-BE49-F238E27FC236}">
                  <a16:creationId xmlns:a16="http://schemas.microsoft.com/office/drawing/2014/main" id="{5258E9CD-9081-4EBA-9926-FBAA9061E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31">
              <a:extLst>
                <a:ext uri="{FF2B5EF4-FFF2-40B4-BE49-F238E27FC236}">
                  <a16:creationId xmlns:a16="http://schemas.microsoft.com/office/drawing/2014/main" id="{BC21520F-6882-47BA-B869-FDE867156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8D0DF1F7-E846-42E0-A7AE-323CD4C3E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" name="Group 29">
            <a:extLst>
              <a:ext uri="{FF2B5EF4-FFF2-40B4-BE49-F238E27FC236}">
                <a16:creationId xmlns:a16="http://schemas.microsoft.com/office/drawing/2014/main" id="{893A1A8D-4553-4E75-8BBC-105C9637E00F}"/>
              </a:ext>
            </a:extLst>
          </p:cNvPr>
          <p:cNvGrpSpPr>
            <a:grpSpLocks/>
          </p:cNvGrpSpPr>
          <p:nvPr/>
        </p:nvGrpSpPr>
        <p:grpSpPr bwMode="auto">
          <a:xfrm>
            <a:off x="4265108" y="4443272"/>
            <a:ext cx="287338" cy="790575"/>
            <a:chOff x="528" y="240"/>
            <a:chExt cx="181" cy="498"/>
          </a:xfrm>
        </p:grpSpPr>
        <p:sp>
          <p:nvSpPr>
            <p:cNvPr id="72" name="Line 30">
              <a:extLst>
                <a:ext uri="{FF2B5EF4-FFF2-40B4-BE49-F238E27FC236}">
                  <a16:creationId xmlns:a16="http://schemas.microsoft.com/office/drawing/2014/main" id="{52EE05AD-14FC-434E-B1E0-5B5BB0323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31">
              <a:extLst>
                <a:ext uri="{FF2B5EF4-FFF2-40B4-BE49-F238E27FC236}">
                  <a16:creationId xmlns:a16="http://schemas.microsoft.com/office/drawing/2014/main" id="{57A246E0-82F0-4063-8526-6254F536A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85A04789-9B55-4E7B-A68F-808A454AE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" name="Rectangle 22">
            <a:extLst>
              <a:ext uri="{FF2B5EF4-FFF2-40B4-BE49-F238E27FC236}">
                <a16:creationId xmlns:a16="http://schemas.microsoft.com/office/drawing/2014/main" id="{8921F39E-EF0D-48D3-A613-1711EBE77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607" y="5486400"/>
            <a:ext cx="726060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" name="Freeform 55">
            <a:extLst>
              <a:ext uri="{FF2B5EF4-FFF2-40B4-BE49-F238E27FC236}">
                <a16:creationId xmlns:a16="http://schemas.microsoft.com/office/drawing/2014/main" id="{EDF82526-A833-4C81-9028-CBB1AD8ED7F6}"/>
              </a:ext>
            </a:extLst>
          </p:cNvPr>
          <p:cNvSpPr>
            <a:spLocks/>
          </p:cNvSpPr>
          <p:nvPr/>
        </p:nvSpPr>
        <p:spPr bwMode="auto">
          <a:xfrm>
            <a:off x="4660768" y="5486399"/>
            <a:ext cx="182923" cy="1849469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19F1783-5A9A-4757-83BB-CF9AB79E6139}"/>
              </a:ext>
            </a:extLst>
          </p:cNvPr>
          <p:cNvCxnSpPr>
            <a:cxnSpLocks/>
          </p:cNvCxnSpPr>
          <p:nvPr/>
        </p:nvCxnSpPr>
        <p:spPr>
          <a:xfrm flipH="1" flipV="1">
            <a:off x="2618139" y="7235461"/>
            <a:ext cx="2370567" cy="26823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513DEAD-4029-48FC-910A-E480AF6E743B}"/>
              </a:ext>
            </a:extLst>
          </p:cNvPr>
          <p:cNvCxnSpPr>
            <a:cxnSpLocks/>
          </p:cNvCxnSpPr>
          <p:nvPr/>
        </p:nvCxnSpPr>
        <p:spPr>
          <a:xfrm>
            <a:off x="4843691" y="7319227"/>
            <a:ext cx="145015" cy="18447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Group 29">
            <a:extLst>
              <a:ext uri="{FF2B5EF4-FFF2-40B4-BE49-F238E27FC236}">
                <a16:creationId xmlns:a16="http://schemas.microsoft.com/office/drawing/2014/main" id="{81075FEA-87C2-4D9F-8B0B-4ADD9742B733}"/>
              </a:ext>
            </a:extLst>
          </p:cNvPr>
          <p:cNvGrpSpPr>
            <a:grpSpLocks/>
          </p:cNvGrpSpPr>
          <p:nvPr/>
        </p:nvGrpSpPr>
        <p:grpSpPr bwMode="auto">
          <a:xfrm>
            <a:off x="4672301" y="4436623"/>
            <a:ext cx="287338" cy="790575"/>
            <a:chOff x="528" y="240"/>
            <a:chExt cx="181" cy="498"/>
          </a:xfrm>
        </p:grpSpPr>
        <p:sp>
          <p:nvSpPr>
            <p:cNvPr id="86" name="Line 30">
              <a:extLst>
                <a:ext uri="{FF2B5EF4-FFF2-40B4-BE49-F238E27FC236}">
                  <a16:creationId xmlns:a16="http://schemas.microsoft.com/office/drawing/2014/main" id="{80DA8F1B-E779-4040-8293-90E9B0E4A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31">
              <a:extLst>
                <a:ext uri="{FF2B5EF4-FFF2-40B4-BE49-F238E27FC236}">
                  <a16:creationId xmlns:a16="http://schemas.microsoft.com/office/drawing/2014/main" id="{CE8A1FAD-1600-4061-A394-EA28AAB70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32">
              <a:extLst>
                <a:ext uri="{FF2B5EF4-FFF2-40B4-BE49-F238E27FC236}">
                  <a16:creationId xmlns:a16="http://schemas.microsoft.com/office/drawing/2014/main" id="{C5814998-FF31-4348-BBBB-A533C5A99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" name="Group 29">
            <a:extLst>
              <a:ext uri="{FF2B5EF4-FFF2-40B4-BE49-F238E27FC236}">
                <a16:creationId xmlns:a16="http://schemas.microsoft.com/office/drawing/2014/main" id="{43610716-FA7D-4A69-803E-5343CF5F4C31}"/>
              </a:ext>
            </a:extLst>
          </p:cNvPr>
          <p:cNvGrpSpPr>
            <a:grpSpLocks/>
          </p:cNvGrpSpPr>
          <p:nvPr/>
        </p:nvGrpSpPr>
        <p:grpSpPr bwMode="auto">
          <a:xfrm>
            <a:off x="5013905" y="4436623"/>
            <a:ext cx="287338" cy="790575"/>
            <a:chOff x="528" y="240"/>
            <a:chExt cx="181" cy="498"/>
          </a:xfrm>
        </p:grpSpPr>
        <p:sp>
          <p:nvSpPr>
            <p:cNvPr id="90" name="Line 30">
              <a:extLst>
                <a:ext uri="{FF2B5EF4-FFF2-40B4-BE49-F238E27FC236}">
                  <a16:creationId xmlns:a16="http://schemas.microsoft.com/office/drawing/2014/main" id="{B219B5F4-0147-4A43-844B-F000DC9A02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31">
              <a:extLst>
                <a:ext uri="{FF2B5EF4-FFF2-40B4-BE49-F238E27FC236}">
                  <a16:creationId xmlns:a16="http://schemas.microsoft.com/office/drawing/2014/main" id="{E9CBA1B4-55FB-48BB-998A-CEB1EE26D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338135E7-B0FC-40BC-AAD4-E4E4DD2EA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" name="Group 288">
            <a:extLst>
              <a:ext uri="{FF2B5EF4-FFF2-40B4-BE49-F238E27FC236}">
                <a16:creationId xmlns:a16="http://schemas.microsoft.com/office/drawing/2014/main" id="{3855A563-870F-4215-8448-3010ED57D384}"/>
              </a:ext>
            </a:extLst>
          </p:cNvPr>
          <p:cNvGrpSpPr>
            <a:grpSpLocks/>
          </p:cNvGrpSpPr>
          <p:nvPr/>
        </p:nvGrpSpPr>
        <p:grpSpPr bwMode="auto">
          <a:xfrm>
            <a:off x="5396795" y="5729318"/>
            <a:ext cx="222250" cy="858838"/>
            <a:chOff x="384" y="816"/>
            <a:chExt cx="140" cy="541"/>
          </a:xfrm>
        </p:grpSpPr>
        <p:sp>
          <p:nvSpPr>
            <p:cNvPr id="105" name="Line 289">
              <a:extLst>
                <a:ext uri="{FF2B5EF4-FFF2-40B4-BE49-F238E27FC236}">
                  <a16:creationId xmlns:a16="http://schemas.microsoft.com/office/drawing/2014/main" id="{40D4D680-9D2B-4C37-81B1-D489AA5C5F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290">
              <a:extLst>
                <a:ext uri="{FF2B5EF4-FFF2-40B4-BE49-F238E27FC236}">
                  <a16:creationId xmlns:a16="http://schemas.microsoft.com/office/drawing/2014/main" id="{8EB2F9C9-B554-44F6-B982-F1D03DC1BB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91">
              <a:extLst>
                <a:ext uri="{FF2B5EF4-FFF2-40B4-BE49-F238E27FC236}">
                  <a16:creationId xmlns:a16="http://schemas.microsoft.com/office/drawing/2014/main" id="{13641291-1D48-4F93-BD49-8F2731AF31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" name="Group 356">
            <a:extLst>
              <a:ext uri="{FF2B5EF4-FFF2-40B4-BE49-F238E27FC236}">
                <a16:creationId xmlns:a16="http://schemas.microsoft.com/office/drawing/2014/main" id="{5C95EAE3-AA2E-45DB-BB6F-EEBF7A736B1C}"/>
              </a:ext>
            </a:extLst>
          </p:cNvPr>
          <p:cNvGrpSpPr>
            <a:grpSpLocks/>
          </p:cNvGrpSpPr>
          <p:nvPr/>
        </p:nvGrpSpPr>
        <p:grpSpPr bwMode="auto">
          <a:xfrm>
            <a:off x="1249295" y="5068125"/>
            <a:ext cx="223838" cy="862012"/>
            <a:chOff x="1296" y="773"/>
            <a:chExt cx="141" cy="543"/>
          </a:xfrm>
        </p:grpSpPr>
        <p:sp>
          <p:nvSpPr>
            <p:cNvPr id="109" name="Line 357">
              <a:extLst>
                <a:ext uri="{FF2B5EF4-FFF2-40B4-BE49-F238E27FC236}">
                  <a16:creationId xmlns:a16="http://schemas.microsoft.com/office/drawing/2014/main" id="{B0E398D8-9C92-4FB8-AB1B-582CDEDDC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358">
              <a:extLst>
                <a:ext uri="{FF2B5EF4-FFF2-40B4-BE49-F238E27FC236}">
                  <a16:creationId xmlns:a16="http://schemas.microsoft.com/office/drawing/2014/main" id="{7CE0F65E-0154-4FF8-90A0-598ED15DE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" name="Group 359">
              <a:extLst>
                <a:ext uri="{FF2B5EF4-FFF2-40B4-BE49-F238E27FC236}">
                  <a16:creationId xmlns:a16="http://schemas.microsoft.com/office/drawing/2014/main" id="{04731BFF-6DE4-49A8-BE98-C03FB9E1B0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13" name="Freeform 360">
                <a:extLst>
                  <a:ext uri="{FF2B5EF4-FFF2-40B4-BE49-F238E27FC236}">
                    <a16:creationId xmlns:a16="http://schemas.microsoft.com/office/drawing/2014/main" id="{F464685D-941C-4762-8808-DEFF5B070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361">
                <a:extLst>
                  <a:ext uri="{FF2B5EF4-FFF2-40B4-BE49-F238E27FC236}">
                    <a16:creationId xmlns:a16="http://schemas.microsoft.com/office/drawing/2014/main" id="{A3C326F3-7A24-44B4-BC31-E06EE8FC3B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0" name="Freeform 36">
            <a:extLst>
              <a:ext uri="{FF2B5EF4-FFF2-40B4-BE49-F238E27FC236}">
                <a16:creationId xmlns:a16="http://schemas.microsoft.com/office/drawing/2014/main" id="{E45E43E4-5D6F-4555-A85D-18F686EC299D}"/>
              </a:ext>
            </a:extLst>
          </p:cNvPr>
          <p:cNvSpPr>
            <a:spLocks/>
          </p:cNvSpPr>
          <p:nvPr/>
        </p:nvSpPr>
        <p:spPr bwMode="auto">
          <a:xfrm rot="3232909">
            <a:off x="3193265" y="4294843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21" name="Group 387">
            <a:extLst>
              <a:ext uri="{FF2B5EF4-FFF2-40B4-BE49-F238E27FC236}">
                <a16:creationId xmlns:a16="http://schemas.microsoft.com/office/drawing/2014/main" id="{070CD7C9-22C5-4257-A3E4-13826774697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53018" y="6166674"/>
            <a:ext cx="228600" cy="862013"/>
            <a:chOff x="1680" y="768"/>
            <a:chExt cx="144" cy="543"/>
          </a:xfrm>
        </p:grpSpPr>
        <p:sp>
          <p:nvSpPr>
            <p:cNvPr id="122" name="Line 388">
              <a:extLst>
                <a:ext uri="{FF2B5EF4-FFF2-40B4-BE49-F238E27FC236}">
                  <a16:creationId xmlns:a16="http://schemas.microsoft.com/office/drawing/2014/main" id="{ADB064A5-6418-4ED1-9F59-51D39B7AC0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389">
              <a:extLst>
                <a:ext uri="{FF2B5EF4-FFF2-40B4-BE49-F238E27FC236}">
                  <a16:creationId xmlns:a16="http://schemas.microsoft.com/office/drawing/2014/main" id="{84DCA438-5A19-4602-8CC0-84753A1F4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4" name="Group 390">
              <a:extLst>
                <a:ext uri="{FF2B5EF4-FFF2-40B4-BE49-F238E27FC236}">
                  <a16:creationId xmlns:a16="http://schemas.microsoft.com/office/drawing/2014/main" id="{DDCEA859-5771-431B-956C-14EC435868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25" name="Freeform 391">
                <a:extLst>
                  <a:ext uri="{FF2B5EF4-FFF2-40B4-BE49-F238E27FC236}">
                    <a16:creationId xmlns:a16="http://schemas.microsoft.com/office/drawing/2014/main" id="{BCF35117-30DB-42D4-9393-1EBAF7785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392">
                <a:extLst>
                  <a:ext uri="{FF2B5EF4-FFF2-40B4-BE49-F238E27FC236}">
                    <a16:creationId xmlns:a16="http://schemas.microsoft.com/office/drawing/2014/main" id="{177BF736-07BB-4E26-A4D0-D637912DA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393">
                <a:extLst>
                  <a:ext uri="{FF2B5EF4-FFF2-40B4-BE49-F238E27FC236}">
                    <a16:creationId xmlns:a16="http://schemas.microsoft.com/office/drawing/2014/main" id="{982251E7-CC37-409C-B971-479C5305E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89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164</cp:revision>
  <dcterms:created xsi:type="dcterms:W3CDTF">2002-08-21T12:11:08Z</dcterms:created>
  <dcterms:modified xsi:type="dcterms:W3CDTF">2018-06-24T06:37:29Z</dcterms:modified>
  <cp:category>Shooting</cp:category>
</cp:coreProperties>
</file>