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66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2033A76-53EF-4C58-B8DC-3B2E95C083F6}"/>
    <pc:docChg chg="undo redo custSel delSld modSld">
      <pc:chgData name="Matt Carlson" userId="0e792f37f00095d9" providerId="LiveId" clId="{82033A76-53EF-4C58-B8DC-3B2E95C083F6}" dt="2018-06-23T05:24:36.550" v="451" actId="20577"/>
      <pc:docMkLst>
        <pc:docMk/>
      </pc:docMkLst>
      <pc:sldChg chg="addSp delSp modSp">
        <pc:chgData name="Matt Carlson" userId="0e792f37f00095d9" providerId="LiveId" clId="{82033A76-53EF-4C58-B8DC-3B2E95C083F6}" dt="2018-06-23T05:24:36.550" v="451" actId="20577"/>
        <pc:sldMkLst>
          <pc:docMk/>
          <pc:sldMk cId="0" sldId="274"/>
        </pc:sldMkLst>
        <pc:spChg chg="add">
          <ac:chgData name="Matt Carlson" userId="0e792f37f00095d9" providerId="LiveId" clId="{82033A76-53EF-4C58-B8DC-3B2E95C083F6}" dt="2018-06-23T04:55:42.976" v="0" actId="20577"/>
          <ac:spMkLst>
            <pc:docMk/>
            <pc:sldMk cId="0" sldId="274"/>
            <ac:spMk id="9" creationId="{61FF7840-91DE-4383-ACC4-70225DD674B9}"/>
          </ac:spMkLst>
        </pc:spChg>
        <pc:spChg chg="add">
          <ac:chgData name="Matt Carlson" userId="0e792f37f00095d9" providerId="LiveId" clId="{82033A76-53EF-4C58-B8DC-3B2E95C083F6}" dt="2018-06-23T04:55:42.976" v="0" actId="20577"/>
          <ac:spMkLst>
            <pc:docMk/>
            <pc:sldMk cId="0" sldId="274"/>
            <ac:spMk id="19" creationId="{26D6E5E7-EDE6-43A9-B11D-240C11129A8B}"/>
          </ac:spMkLst>
        </pc:spChg>
        <pc:spChg chg="add">
          <ac:chgData name="Matt Carlson" userId="0e792f37f00095d9" providerId="LiveId" clId="{82033A76-53EF-4C58-B8DC-3B2E95C083F6}" dt="2018-06-23T04:55:42.976" v="0" actId="20577"/>
          <ac:spMkLst>
            <pc:docMk/>
            <pc:sldMk cId="0" sldId="274"/>
            <ac:spMk id="20" creationId="{CE06FE1E-8071-44F2-9B9B-9AF9E499AEE7}"/>
          </ac:spMkLst>
        </pc:spChg>
        <pc:spChg chg="add del">
          <ac:chgData name="Matt Carlson" userId="0e792f37f00095d9" providerId="LiveId" clId="{82033A76-53EF-4C58-B8DC-3B2E95C083F6}" dt="2018-06-23T04:56:15.791" v="10" actId="478"/>
          <ac:spMkLst>
            <pc:docMk/>
            <pc:sldMk cId="0" sldId="274"/>
            <ac:spMk id="36" creationId="{C31E3EB3-8CD8-47A8-9AD0-058F63E83F56}"/>
          </ac:spMkLst>
        </pc:spChg>
        <pc:spChg chg="add del">
          <ac:chgData name="Matt Carlson" userId="0e792f37f00095d9" providerId="LiveId" clId="{82033A76-53EF-4C58-B8DC-3B2E95C083F6}" dt="2018-06-23T04:56:15.791" v="10" actId="478"/>
          <ac:spMkLst>
            <pc:docMk/>
            <pc:sldMk cId="0" sldId="274"/>
            <ac:spMk id="71" creationId="{3B5E5833-E54F-4823-96E2-983E3AED34F9}"/>
          </ac:spMkLst>
        </pc:spChg>
        <pc:spChg chg="add mod">
          <ac:chgData name="Matt Carlson" userId="0e792f37f00095d9" providerId="LiveId" clId="{82033A76-53EF-4C58-B8DC-3B2E95C083F6}" dt="2018-06-23T05:03:52.360" v="141" actId="1076"/>
          <ac:spMkLst>
            <pc:docMk/>
            <pc:sldMk cId="0" sldId="274"/>
            <ac:spMk id="85" creationId="{29FDE5FA-2340-447E-ACF9-403DFB4CF03E}"/>
          </ac:spMkLst>
        </pc:spChg>
        <pc:spChg chg="add del mod">
          <ac:chgData name="Matt Carlson" userId="0e792f37f00095d9" providerId="LiveId" clId="{82033A76-53EF-4C58-B8DC-3B2E95C083F6}" dt="2018-06-23T05:06:42.748" v="187" actId="478"/>
          <ac:spMkLst>
            <pc:docMk/>
            <pc:sldMk cId="0" sldId="274"/>
            <ac:spMk id="86" creationId="{78D794C9-4E74-4A74-8DC3-6896000C9F7F}"/>
          </ac:spMkLst>
        </pc:spChg>
        <pc:spChg chg="mod">
          <ac:chgData name="Matt Carlson" userId="0e792f37f00095d9" providerId="LiveId" clId="{82033A76-53EF-4C58-B8DC-3B2E95C083F6}" dt="2018-06-23T04:56:57.016" v="22" actId="1076"/>
          <ac:spMkLst>
            <pc:docMk/>
            <pc:sldMk cId="0" sldId="274"/>
            <ac:spMk id="103" creationId="{E23614E5-1F6F-4F24-8C00-94FD21EDB6BB}"/>
          </ac:spMkLst>
        </pc:spChg>
        <pc:spChg chg="del">
          <ac:chgData name="Matt Carlson" userId="0e792f37f00095d9" providerId="LiveId" clId="{82033A76-53EF-4C58-B8DC-3B2E95C083F6}" dt="2018-06-23T04:56:47.702" v="18" actId="478"/>
          <ac:spMkLst>
            <pc:docMk/>
            <pc:sldMk cId="0" sldId="274"/>
            <ac:spMk id="104" creationId="{8C785878-9178-43AF-94DF-D2C2C768868B}"/>
          </ac:spMkLst>
        </pc:spChg>
        <pc:spChg chg="add mod">
          <ac:chgData name="Matt Carlson" userId="0e792f37f00095d9" providerId="LiveId" clId="{82033A76-53EF-4C58-B8DC-3B2E95C083F6}" dt="2018-06-23T05:01:41.222" v="108" actId="14100"/>
          <ac:spMkLst>
            <pc:docMk/>
            <pc:sldMk cId="0" sldId="274"/>
            <ac:spMk id="105" creationId="{BEFEA44E-BC03-4D3A-AAEE-F7334EE89144}"/>
          </ac:spMkLst>
        </pc:spChg>
        <pc:spChg chg="add mod">
          <ac:chgData name="Matt Carlson" userId="0e792f37f00095d9" providerId="LiveId" clId="{82033A76-53EF-4C58-B8DC-3B2E95C083F6}" dt="2018-06-23T05:01:47.425" v="110" actId="14100"/>
          <ac:spMkLst>
            <pc:docMk/>
            <pc:sldMk cId="0" sldId="274"/>
            <ac:spMk id="106" creationId="{8C901A81-8B22-44E9-9450-6CE23BE56B8C}"/>
          </ac:spMkLst>
        </pc:spChg>
        <pc:spChg chg="mod ord topLvl">
          <ac:chgData name="Matt Carlson" userId="0e792f37f00095d9" providerId="LiveId" clId="{82033A76-53EF-4C58-B8DC-3B2E95C083F6}" dt="2018-06-23T04:59:57.222" v="90" actId="166"/>
          <ac:spMkLst>
            <pc:docMk/>
            <pc:sldMk cId="0" sldId="274"/>
            <ac:spMk id="117" creationId="{723E2282-4174-45DC-96CA-421923CB94D6}"/>
          </ac:spMkLst>
        </pc:spChg>
        <pc:spChg chg="del topLvl">
          <ac:chgData name="Matt Carlson" userId="0e792f37f00095d9" providerId="LiveId" clId="{82033A76-53EF-4C58-B8DC-3B2E95C083F6}" dt="2018-06-23T04:57:33.124" v="38" actId="478"/>
          <ac:spMkLst>
            <pc:docMk/>
            <pc:sldMk cId="0" sldId="274"/>
            <ac:spMk id="118" creationId="{5CE7FA54-4B52-4521-86A2-841E8AD0CED0}"/>
          </ac:spMkLst>
        </pc:spChg>
        <pc:spChg chg="add mod">
          <ac:chgData name="Matt Carlson" userId="0e792f37f00095d9" providerId="LiveId" clId="{82033A76-53EF-4C58-B8DC-3B2E95C083F6}" dt="2018-06-23T05:00:42.047" v="98" actId="1076"/>
          <ac:spMkLst>
            <pc:docMk/>
            <pc:sldMk cId="0" sldId="274"/>
            <ac:spMk id="161" creationId="{DAF2ECD8-6EFF-4B67-8B0A-68DCF4430C06}"/>
          </ac:spMkLst>
        </pc:spChg>
        <pc:spChg chg="mod">
          <ac:chgData name="Matt Carlson" userId="0e792f37f00095d9" providerId="LiveId" clId="{82033A76-53EF-4C58-B8DC-3B2E95C083F6}" dt="2018-06-23T05:02:35.799" v="119" actId="14100"/>
          <ac:spMkLst>
            <pc:docMk/>
            <pc:sldMk cId="0" sldId="274"/>
            <ac:spMk id="164" creationId="{9D308EE3-F0A5-475E-8652-FEBC17E8C56C}"/>
          </ac:spMkLst>
        </pc:spChg>
        <pc:spChg chg="del">
          <ac:chgData name="Matt Carlson" userId="0e792f37f00095d9" providerId="LiveId" clId="{82033A76-53EF-4C58-B8DC-3B2E95C083F6}" dt="2018-06-23T05:02:14.623" v="111" actId="478"/>
          <ac:spMkLst>
            <pc:docMk/>
            <pc:sldMk cId="0" sldId="274"/>
            <ac:spMk id="165" creationId="{CFC6085C-497D-4914-9B64-39C09EEB25C6}"/>
          </ac:spMkLst>
        </pc:spChg>
        <pc:spChg chg="add mod">
          <ac:chgData name="Matt Carlson" userId="0e792f37f00095d9" providerId="LiveId" clId="{82033A76-53EF-4C58-B8DC-3B2E95C083F6}" dt="2018-06-23T05:02:37.861" v="120" actId="1076"/>
          <ac:spMkLst>
            <pc:docMk/>
            <pc:sldMk cId="0" sldId="274"/>
            <ac:spMk id="174" creationId="{4898A204-057E-4AAF-B28E-D7569F13C7C5}"/>
          </ac:spMkLst>
        </pc:spChg>
        <pc:spChg chg="add mod ord">
          <ac:chgData name="Matt Carlson" userId="0e792f37f00095d9" providerId="LiveId" clId="{82033A76-53EF-4C58-B8DC-3B2E95C083F6}" dt="2018-06-23T05:02:48.332" v="124" actId="167"/>
          <ac:spMkLst>
            <pc:docMk/>
            <pc:sldMk cId="0" sldId="274"/>
            <ac:spMk id="175" creationId="{0314A7F4-F7D6-4148-A2C2-FEC345409AA1}"/>
          </ac:spMkLst>
        </pc:spChg>
        <pc:spChg chg="mod ord topLvl">
          <ac:chgData name="Matt Carlson" userId="0e792f37f00095d9" providerId="LiveId" clId="{82033A76-53EF-4C58-B8DC-3B2E95C083F6}" dt="2018-06-23T05:05:49.356" v="178" actId="14100"/>
          <ac:spMkLst>
            <pc:docMk/>
            <pc:sldMk cId="0" sldId="274"/>
            <ac:spMk id="188" creationId="{9D902CB9-2777-41D4-BBD0-FC679CE1E0D5}"/>
          </ac:spMkLst>
        </pc:spChg>
        <pc:spChg chg="del topLvl">
          <ac:chgData name="Matt Carlson" userId="0e792f37f00095d9" providerId="LiveId" clId="{82033A76-53EF-4C58-B8DC-3B2E95C083F6}" dt="2018-06-23T05:03:40.217" v="136" actId="478"/>
          <ac:spMkLst>
            <pc:docMk/>
            <pc:sldMk cId="0" sldId="274"/>
            <ac:spMk id="189" creationId="{1E2CB71B-4A31-4344-83F2-8A15925CCDAA}"/>
          </ac:spMkLst>
        </pc:spChg>
        <pc:spChg chg="add mod">
          <ac:chgData name="Matt Carlson" userId="0e792f37f00095d9" providerId="LiveId" clId="{82033A76-53EF-4C58-B8DC-3B2E95C083F6}" dt="2018-06-23T05:04:07.605" v="148" actId="14100"/>
          <ac:spMkLst>
            <pc:docMk/>
            <pc:sldMk cId="0" sldId="274"/>
            <ac:spMk id="193" creationId="{ADA39AAC-5D84-4425-9228-B52A3589B791}"/>
          </ac:spMkLst>
        </pc:spChg>
        <pc:spChg chg="add mod">
          <ac:chgData name="Matt Carlson" userId="0e792f37f00095d9" providerId="LiveId" clId="{82033A76-53EF-4C58-B8DC-3B2E95C083F6}" dt="2018-06-23T05:04:12.974" v="151" actId="14100"/>
          <ac:spMkLst>
            <pc:docMk/>
            <pc:sldMk cId="0" sldId="274"/>
            <ac:spMk id="194" creationId="{E11A8F05-D17F-44D9-AE99-3D189C342FB7}"/>
          </ac:spMkLst>
        </pc:spChg>
        <pc:spChg chg="mod">
          <ac:chgData name="Matt Carlson" userId="0e792f37f00095d9" providerId="LiveId" clId="{82033A76-53EF-4C58-B8DC-3B2E95C083F6}" dt="2018-06-23T05:04:56.655" v="164" actId="1076"/>
          <ac:spMkLst>
            <pc:docMk/>
            <pc:sldMk cId="0" sldId="274"/>
            <ac:spMk id="208" creationId="{D31A5458-43D5-471E-90AA-5BE39AF5FF6E}"/>
          </ac:spMkLst>
        </pc:spChg>
        <pc:spChg chg="mod">
          <ac:chgData name="Matt Carlson" userId="0e792f37f00095d9" providerId="LiveId" clId="{82033A76-53EF-4C58-B8DC-3B2E95C083F6}" dt="2018-06-23T05:04:56.655" v="164" actId="1076"/>
          <ac:spMkLst>
            <pc:docMk/>
            <pc:sldMk cId="0" sldId="274"/>
            <ac:spMk id="209" creationId="{C4EB04E6-5BBF-4304-AF45-FF6A34B5DAF3}"/>
          </ac:spMkLst>
        </pc:spChg>
        <pc:spChg chg="add del">
          <ac:chgData name="Matt Carlson" userId="0e792f37f00095d9" providerId="LiveId" clId="{82033A76-53EF-4C58-B8DC-3B2E95C083F6}" dt="2018-06-23T05:04:58.358" v="166" actId="20577"/>
          <ac:spMkLst>
            <pc:docMk/>
            <pc:sldMk cId="0" sldId="274"/>
            <ac:spMk id="211" creationId="{14303F69-815E-4961-BA3B-BF6FEA831DDF}"/>
          </ac:spMkLst>
        </pc:spChg>
        <pc:spChg chg="add del">
          <ac:chgData name="Matt Carlson" userId="0e792f37f00095d9" providerId="LiveId" clId="{82033A76-53EF-4C58-B8DC-3B2E95C083F6}" dt="2018-06-23T05:04:58.358" v="166" actId="20577"/>
          <ac:spMkLst>
            <pc:docMk/>
            <pc:sldMk cId="0" sldId="274"/>
            <ac:spMk id="212" creationId="{83491FB2-C0EB-4F7D-A2EC-863CD037C7B2}"/>
          </ac:spMkLst>
        </pc:spChg>
        <pc:spChg chg="mod topLvl">
          <ac:chgData name="Matt Carlson" userId="0e792f37f00095d9" providerId="LiveId" clId="{82033A76-53EF-4C58-B8DC-3B2E95C083F6}" dt="2018-06-23T05:13:08.764" v="378" actId="164"/>
          <ac:spMkLst>
            <pc:docMk/>
            <pc:sldMk cId="0" sldId="274"/>
            <ac:spMk id="218" creationId="{BEF2D97A-78D8-426A-B2C8-7A13F0218076}"/>
          </ac:spMkLst>
        </pc:spChg>
        <pc:spChg chg="mod topLvl">
          <ac:chgData name="Matt Carlson" userId="0e792f37f00095d9" providerId="LiveId" clId="{82033A76-53EF-4C58-B8DC-3B2E95C083F6}" dt="2018-06-23T05:13:08.764" v="378" actId="164"/>
          <ac:spMkLst>
            <pc:docMk/>
            <pc:sldMk cId="0" sldId="274"/>
            <ac:spMk id="219" creationId="{E4912E34-77E9-48C4-8214-86D1F16A5BF5}"/>
          </ac:spMkLst>
        </pc:spChg>
        <pc:spChg chg="mod topLvl">
          <ac:chgData name="Matt Carlson" userId="0e792f37f00095d9" providerId="LiveId" clId="{82033A76-53EF-4C58-B8DC-3B2E95C083F6}" dt="2018-06-23T05:13:08.764" v="378" actId="164"/>
          <ac:spMkLst>
            <pc:docMk/>
            <pc:sldMk cId="0" sldId="274"/>
            <ac:spMk id="220" creationId="{9342AB7B-5CD5-4A9E-B356-3EFBB5B3FEEE}"/>
          </ac:spMkLst>
        </pc:spChg>
        <pc:spChg chg="add del mod">
          <ac:chgData name="Matt Carlson" userId="0e792f37f00095d9" providerId="LiveId" clId="{82033A76-53EF-4C58-B8DC-3B2E95C083F6}" dt="2018-06-23T05:10:22.052" v="360" actId="20577"/>
          <ac:spMkLst>
            <pc:docMk/>
            <pc:sldMk cId="0" sldId="274"/>
            <ac:spMk id="224" creationId="{F54CA7EA-96DE-41B9-9C82-F322E8E5EF4F}"/>
          </ac:spMkLst>
        </pc:spChg>
        <pc:spChg chg="add mod">
          <ac:chgData name="Matt Carlson" userId="0e792f37f00095d9" providerId="LiveId" clId="{82033A76-53EF-4C58-B8DC-3B2E95C083F6}" dt="2018-06-23T05:10:27.806" v="362" actId="1076"/>
          <ac:spMkLst>
            <pc:docMk/>
            <pc:sldMk cId="0" sldId="274"/>
            <ac:spMk id="225" creationId="{A12D0890-C1DF-4E17-99E9-9D5D930F0294}"/>
          </ac:spMkLst>
        </pc:spChg>
        <pc:spChg chg="add mod">
          <ac:chgData name="Matt Carlson" userId="0e792f37f00095d9" providerId="LiveId" clId="{82033A76-53EF-4C58-B8DC-3B2E95C083F6}" dt="2018-06-23T05:13:08.764" v="378" actId="164"/>
          <ac:spMkLst>
            <pc:docMk/>
            <pc:sldMk cId="0" sldId="274"/>
            <ac:spMk id="226" creationId="{7093F3FC-A757-45E2-8487-EFE02CA569F5}"/>
          </ac:spMkLst>
        </pc:spChg>
        <pc:spChg chg="add mod">
          <ac:chgData name="Matt Carlson" userId="0e792f37f00095d9" providerId="LiveId" clId="{82033A76-53EF-4C58-B8DC-3B2E95C083F6}" dt="2018-06-23T05:13:29.512" v="383" actId="1035"/>
          <ac:spMkLst>
            <pc:docMk/>
            <pc:sldMk cId="0" sldId="274"/>
            <ac:spMk id="228" creationId="{53161060-779D-4569-930C-ED8114240C08}"/>
          </ac:spMkLst>
        </pc:spChg>
        <pc:spChg chg="del">
          <ac:chgData name="Matt Carlson" userId="0e792f37f00095d9" providerId="LiveId" clId="{82033A76-53EF-4C58-B8DC-3B2E95C083F6}" dt="2018-06-23T05:06:42.748" v="187" actId="478"/>
          <ac:spMkLst>
            <pc:docMk/>
            <pc:sldMk cId="0" sldId="274"/>
            <ac:spMk id="3112" creationId="{00000000-0000-0000-0000-000000000000}"/>
          </ac:spMkLst>
        </pc:s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11" creationId="{445076DD-4177-4840-8E9B-AE8C11672324}"/>
          </ac:grpSpMkLst>
        </pc:grpChg>
        <pc:grpChg chg="add del">
          <ac:chgData name="Matt Carlson" userId="0e792f37f00095d9" providerId="LiveId" clId="{82033A76-53EF-4C58-B8DC-3B2E95C083F6}" dt="2018-06-23T04:56:11.401" v="8" actId="478"/>
          <ac:grpSpMkLst>
            <pc:docMk/>
            <pc:sldMk cId="0" sldId="274"/>
            <ac:grpSpMk id="24" creationId="{2EFE9F24-EB46-491A-BC0C-F570FB8E047B}"/>
          </ac:grpSpMkLst>
        </pc:grpChg>
        <pc:grpChg chg="add del">
          <ac:chgData name="Matt Carlson" userId="0e792f37f00095d9" providerId="LiveId" clId="{82033A76-53EF-4C58-B8DC-3B2E95C083F6}" dt="2018-06-23T04:56:11.401" v="8" actId="478"/>
          <ac:grpSpMkLst>
            <pc:docMk/>
            <pc:sldMk cId="0" sldId="274"/>
            <ac:grpSpMk id="28" creationId="{12245A48-045F-4BE8-B48F-0DA57A7D83C3}"/>
          </ac:grpSpMkLst>
        </pc:grpChg>
        <pc:grpChg chg="add del">
          <ac:chgData name="Matt Carlson" userId="0e792f37f00095d9" providerId="LiveId" clId="{82033A76-53EF-4C58-B8DC-3B2E95C083F6}" dt="2018-06-23T04:56:11.401" v="8" actId="478"/>
          <ac:grpSpMkLst>
            <pc:docMk/>
            <pc:sldMk cId="0" sldId="274"/>
            <ac:grpSpMk id="32" creationId="{49968872-5A3B-471E-858D-A9F30BCE836A}"/>
          </ac:grpSpMkLst>
        </pc:grpChg>
        <pc:grpChg chg="add del">
          <ac:chgData name="Matt Carlson" userId="0e792f37f00095d9" providerId="LiveId" clId="{82033A76-53EF-4C58-B8DC-3B2E95C083F6}" dt="2018-06-23T04:56:15.791" v="10" actId="478"/>
          <ac:grpSpMkLst>
            <pc:docMk/>
            <pc:sldMk cId="0" sldId="274"/>
            <ac:grpSpMk id="37" creationId="{FBE4279A-355E-4658-8E44-B356765948EA}"/>
          </ac:grpSpMkLst>
        </pc:grpChg>
        <pc:grpChg chg="add del">
          <ac:chgData name="Matt Carlson" userId="0e792f37f00095d9" providerId="LiveId" clId="{82033A76-53EF-4C58-B8DC-3B2E95C083F6}" dt="2018-06-23T04:56:15.791" v="10" actId="478"/>
          <ac:grpSpMkLst>
            <pc:docMk/>
            <pc:sldMk cId="0" sldId="274"/>
            <ac:grpSpMk id="41" creationId="{3D41E2CC-6B33-4A2A-A5CD-45559BF89FC4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45" creationId="{C5A2372F-C924-40B7-9263-A054D3D122B4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49" creationId="{9932B219-E661-412F-8330-3C4B032E41D7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53" creationId="{3F10BE52-D79F-462D-B29E-A5F42031E817}"/>
          </ac:grpSpMkLst>
        </pc:grpChg>
        <pc:grpChg chg="add del mod">
          <ac:chgData name="Matt Carlson" userId="0e792f37f00095d9" providerId="LiveId" clId="{82033A76-53EF-4C58-B8DC-3B2E95C083F6}" dt="2018-06-23T05:06:42.748" v="187" actId="478"/>
          <ac:grpSpMkLst>
            <pc:docMk/>
            <pc:sldMk cId="0" sldId="274"/>
            <ac:grpSpMk id="57" creationId="{072064FA-38DA-4794-8F96-F2B33581C727}"/>
          </ac:grpSpMkLst>
        </pc:grpChg>
        <pc:grpChg chg="add del mod">
          <ac:chgData name="Matt Carlson" userId="0e792f37f00095d9" providerId="LiveId" clId="{82033A76-53EF-4C58-B8DC-3B2E95C083F6}" dt="2018-06-23T05:06:44.775" v="188" actId="478"/>
          <ac:grpSpMkLst>
            <pc:docMk/>
            <pc:sldMk cId="0" sldId="274"/>
            <ac:grpSpMk id="60" creationId="{6C1FCD6D-3988-4800-A2AA-76350BB40B63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63" creationId="{7C5EE963-3186-4159-9EC1-351F556C0B64}"/>
          </ac:grpSpMkLst>
        </pc:grpChg>
        <pc:grpChg chg="add del">
          <ac:chgData name="Matt Carlson" userId="0e792f37f00095d9" providerId="LiveId" clId="{82033A76-53EF-4C58-B8DC-3B2E95C083F6}" dt="2018-06-23T04:56:15.791" v="10" actId="478"/>
          <ac:grpSpMkLst>
            <pc:docMk/>
            <pc:sldMk cId="0" sldId="274"/>
            <ac:grpSpMk id="67" creationId="{B0516DE6-8433-4676-8DFA-51BFE8B60B92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72" creationId="{0D54C21C-7590-49D3-97CC-6BDC52E1338F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76" creationId="{3773ED83-265C-4DD0-A95A-0C326599AFC0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81" creationId="{04008C70-6C46-498D-96A5-843677514188}"/>
          </ac:grpSpMkLst>
        </pc:grpChg>
        <pc:grpChg chg="add del">
          <ac:chgData name="Matt Carlson" userId="0e792f37f00095d9" providerId="LiveId" clId="{82033A76-53EF-4C58-B8DC-3B2E95C083F6}" dt="2018-06-23T04:56:13.831" v="9" actId="478"/>
          <ac:grpSpMkLst>
            <pc:docMk/>
            <pc:sldMk cId="0" sldId="274"/>
            <ac:grpSpMk id="87" creationId="{8684F57E-E1EF-475F-8FAC-29C3A1C49C2C}"/>
          </ac:grpSpMkLst>
        </pc:grpChg>
        <pc:grpChg chg="add del mod">
          <ac:chgData name="Matt Carlson" userId="0e792f37f00095d9" providerId="LiveId" clId="{82033A76-53EF-4C58-B8DC-3B2E95C083F6}" dt="2018-06-23T05:06:44.775" v="188" actId="478"/>
          <ac:grpSpMkLst>
            <pc:docMk/>
            <pc:sldMk cId="0" sldId="274"/>
            <ac:grpSpMk id="91" creationId="{9BC43A89-3796-446D-AA80-FFAADA2AE4AB}"/>
          </ac:grpSpMkLst>
        </pc:grpChg>
        <pc:grpChg chg="mod ord">
          <ac:chgData name="Matt Carlson" userId="0e792f37f00095d9" providerId="LiveId" clId="{82033A76-53EF-4C58-B8DC-3B2E95C083F6}" dt="2018-06-23T05:06:40.345" v="186" actId="1076"/>
          <ac:grpSpMkLst>
            <pc:docMk/>
            <pc:sldMk cId="0" sldId="274"/>
            <ac:grpSpMk id="93" creationId="{9FDCDDCA-1FF6-441B-9A85-881125CD7510}"/>
          </ac:grpSpMkLst>
        </pc:grpChg>
        <pc:grpChg chg="add del">
          <ac:chgData name="Matt Carlson" userId="0e792f37f00095d9" providerId="LiveId" clId="{82033A76-53EF-4C58-B8DC-3B2E95C083F6}" dt="2018-06-23T04:56:11.401" v="8" actId="478"/>
          <ac:grpSpMkLst>
            <pc:docMk/>
            <pc:sldMk cId="0" sldId="274"/>
            <ac:grpSpMk id="97" creationId="{3D8DEC6F-990E-40FA-AC92-93D78F63DF37}"/>
          </ac:grpSpMkLst>
        </pc:grpChg>
        <pc:grpChg chg="add mod">
          <ac:chgData name="Matt Carlson" userId="0e792f37f00095d9" providerId="LiveId" clId="{82033A76-53EF-4C58-B8DC-3B2E95C083F6}" dt="2018-06-23T04:56:52.376" v="20" actId="1076"/>
          <ac:grpSpMkLst>
            <pc:docMk/>
            <pc:sldMk cId="0" sldId="274"/>
            <ac:grpSpMk id="101" creationId="{6E75D6E3-83FB-499D-A9D7-328397201175}"/>
          </ac:grpSpMkLst>
        </pc:grpChg>
        <pc:grpChg chg="add mod">
          <ac:chgData name="Matt Carlson" userId="0e792f37f00095d9" providerId="LiveId" clId="{82033A76-53EF-4C58-B8DC-3B2E95C083F6}" dt="2018-06-23T04:57:21.610" v="32" actId="1076"/>
          <ac:grpSpMkLst>
            <pc:docMk/>
            <pc:sldMk cId="0" sldId="274"/>
            <ac:grpSpMk id="107" creationId="{3CDE5755-FADD-4BB4-A4A7-84CE67901A8F}"/>
          </ac:grpSpMkLst>
        </pc:grpChg>
        <pc:grpChg chg="add mod">
          <ac:chgData name="Matt Carlson" userId="0e792f37f00095d9" providerId="LiveId" clId="{82033A76-53EF-4C58-B8DC-3B2E95C083F6}" dt="2018-06-23T04:57:24.626" v="34" actId="1076"/>
          <ac:grpSpMkLst>
            <pc:docMk/>
            <pc:sldMk cId="0" sldId="274"/>
            <ac:grpSpMk id="112" creationId="{1BD58E31-64E6-428B-955A-8CA6D09A3F3F}"/>
          </ac:grpSpMkLst>
        </pc:grpChg>
        <pc:grpChg chg="add del mod">
          <ac:chgData name="Matt Carlson" userId="0e792f37f00095d9" providerId="LiveId" clId="{82033A76-53EF-4C58-B8DC-3B2E95C083F6}" dt="2018-06-23T04:57:33.124" v="38" actId="478"/>
          <ac:grpSpMkLst>
            <pc:docMk/>
            <pc:sldMk cId="0" sldId="274"/>
            <ac:grpSpMk id="116" creationId="{DFD274A8-1FCA-47BD-8B1C-6FF6F93F9DDE}"/>
          </ac:grpSpMkLst>
        </pc:grpChg>
        <pc:grpChg chg="add mod">
          <ac:chgData name="Matt Carlson" userId="0e792f37f00095d9" providerId="LiveId" clId="{82033A76-53EF-4C58-B8DC-3B2E95C083F6}" dt="2018-06-23T05:24:28.814" v="434" actId="1076"/>
          <ac:grpSpMkLst>
            <pc:docMk/>
            <pc:sldMk cId="0" sldId="274"/>
            <ac:grpSpMk id="116" creationId="{4F97C48D-2787-445A-9926-9ACB342492FA}"/>
          </ac:grpSpMkLst>
        </pc:grpChg>
        <pc:grpChg chg="add del mod">
          <ac:chgData name="Matt Carlson" userId="0e792f37f00095d9" providerId="LiveId" clId="{82033A76-53EF-4C58-B8DC-3B2E95C083F6}" dt="2018-06-23T05:22:52.471" v="404" actId="478"/>
          <ac:grpSpMkLst>
            <pc:docMk/>
            <pc:sldMk cId="0" sldId="274"/>
            <ac:grpSpMk id="119" creationId="{A0309EAF-100F-4B8D-890F-D8962D43A3A2}"/>
          </ac:grpSpMkLst>
        </pc:grpChg>
        <pc:grpChg chg="add del mod">
          <ac:chgData name="Matt Carlson" userId="0e792f37f00095d9" providerId="LiveId" clId="{82033A76-53EF-4C58-B8DC-3B2E95C083F6}" dt="2018-06-23T05:23:22.632" v="413" actId="478"/>
          <ac:grpSpMkLst>
            <pc:docMk/>
            <pc:sldMk cId="0" sldId="274"/>
            <ac:grpSpMk id="123" creationId="{5CF8FB17-7CA1-4BC3-8619-8B6EF9B62B4A}"/>
          </ac:grpSpMkLst>
        </pc:grpChg>
        <pc:grpChg chg="add mod">
          <ac:chgData name="Matt Carlson" userId="0e792f37f00095d9" providerId="LiveId" clId="{82033A76-53EF-4C58-B8DC-3B2E95C083F6}" dt="2018-06-23T05:23:58.272" v="420" actId="1076"/>
          <ac:grpSpMkLst>
            <pc:docMk/>
            <pc:sldMk cId="0" sldId="274"/>
            <ac:grpSpMk id="127" creationId="{0552FEA2-B97C-4B3C-BC77-FC848408D4BF}"/>
          </ac:grpSpMkLst>
        </pc:grpChg>
        <pc:grpChg chg="add mod">
          <ac:chgData name="Matt Carlson" userId="0e792f37f00095d9" providerId="LiveId" clId="{82033A76-53EF-4C58-B8DC-3B2E95C083F6}" dt="2018-06-23T04:57:51.433" v="47" actId="1076"/>
          <ac:grpSpMkLst>
            <pc:docMk/>
            <pc:sldMk cId="0" sldId="274"/>
            <ac:grpSpMk id="131" creationId="{F4D25356-573A-4841-A805-E798A16C3B5E}"/>
          </ac:grpSpMkLst>
        </pc:grpChg>
        <pc:grpChg chg="add mod">
          <ac:chgData name="Matt Carlson" userId="0e792f37f00095d9" providerId="LiveId" clId="{82033A76-53EF-4C58-B8DC-3B2E95C083F6}" dt="2018-06-23T05:24:28.814" v="434" actId="1076"/>
          <ac:grpSpMkLst>
            <pc:docMk/>
            <pc:sldMk cId="0" sldId="274"/>
            <ac:grpSpMk id="143" creationId="{F1D6B54A-D9A4-4F41-953F-9CCEBB7D1816}"/>
          </ac:grpSpMkLst>
        </pc:grpChg>
        <pc:grpChg chg="add mod">
          <ac:chgData name="Matt Carlson" userId="0e792f37f00095d9" providerId="LiveId" clId="{82033A76-53EF-4C58-B8DC-3B2E95C083F6}" dt="2018-06-23T05:23:37.363" v="418" actId="196"/>
          <ac:grpSpMkLst>
            <pc:docMk/>
            <pc:sldMk cId="0" sldId="274"/>
            <ac:grpSpMk id="153" creationId="{4287AD04-9BB7-42FF-B408-FB4747DA0908}"/>
          </ac:grpSpMkLst>
        </pc:grpChg>
        <pc:grpChg chg="add mod">
          <ac:chgData name="Matt Carlson" userId="0e792f37f00095d9" providerId="LiveId" clId="{82033A76-53EF-4C58-B8DC-3B2E95C083F6}" dt="2018-06-23T05:02:32.267" v="118" actId="14100"/>
          <ac:grpSpMkLst>
            <pc:docMk/>
            <pc:sldMk cId="0" sldId="274"/>
            <ac:grpSpMk id="162" creationId="{5EC3F402-BD74-4C90-8BF6-7D64E682FACD}"/>
          </ac:grpSpMkLst>
        </pc:grpChg>
        <pc:grpChg chg="add mod">
          <ac:chgData name="Matt Carlson" userId="0e792f37f00095d9" providerId="LiveId" clId="{82033A76-53EF-4C58-B8DC-3B2E95C083F6}" dt="2018-06-23T05:23:42.625" v="419" actId="1076"/>
          <ac:grpSpMkLst>
            <pc:docMk/>
            <pc:sldMk cId="0" sldId="274"/>
            <ac:grpSpMk id="165" creationId="{C42A6F00-5D23-49A9-9528-50328FF3806E}"/>
          </ac:grpSpMkLst>
        </pc:grpChg>
        <pc:grpChg chg="add mod">
          <ac:chgData name="Matt Carlson" userId="0e792f37f00095d9" providerId="LiveId" clId="{82033A76-53EF-4C58-B8DC-3B2E95C083F6}" dt="2018-06-23T05:01:19.199" v="106" actId="1076"/>
          <ac:grpSpMkLst>
            <pc:docMk/>
            <pc:sldMk cId="0" sldId="274"/>
            <ac:grpSpMk id="166" creationId="{5D8F5882-9F37-4643-B75F-0CA0B2C567EB}"/>
          </ac:grpSpMkLst>
        </pc:grpChg>
        <pc:grpChg chg="add mod">
          <ac:chgData name="Matt Carlson" userId="0e792f37f00095d9" providerId="LiveId" clId="{82033A76-53EF-4C58-B8DC-3B2E95C083F6}" dt="2018-06-23T05:01:22.451" v="107" actId="1076"/>
          <ac:grpSpMkLst>
            <pc:docMk/>
            <pc:sldMk cId="0" sldId="274"/>
            <ac:grpSpMk id="170" creationId="{D6BBCBD5-6724-4F6A-B419-4AF89DF18FCD}"/>
          </ac:grpSpMkLst>
        </pc:grpChg>
        <pc:grpChg chg="add del mod ord">
          <ac:chgData name="Matt Carlson" userId="0e792f37f00095d9" providerId="LiveId" clId="{82033A76-53EF-4C58-B8DC-3B2E95C083F6}" dt="2018-06-23T05:14:01.388" v="389" actId="478"/>
          <ac:grpSpMkLst>
            <pc:docMk/>
            <pc:sldMk cId="0" sldId="274"/>
            <ac:grpSpMk id="176" creationId="{BC9B0D55-BF92-4891-8EC5-56DD0A820B6E}"/>
          </ac:grpSpMkLst>
        </pc:grpChg>
        <pc:grpChg chg="add mod">
          <ac:chgData name="Matt Carlson" userId="0e792f37f00095d9" providerId="LiveId" clId="{82033A76-53EF-4C58-B8DC-3B2E95C083F6}" dt="2018-06-23T05:04:18.296" v="152" actId="1076"/>
          <ac:grpSpMkLst>
            <pc:docMk/>
            <pc:sldMk cId="0" sldId="274"/>
            <ac:grpSpMk id="180" creationId="{59962F44-56C8-4FBE-825C-6E2DF31B3A44}"/>
          </ac:grpSpMkLst>
        </pc:grpChg>
        <pc:grpChg chg="add del mod">
          <ac:chgData name="Matt Carlson" userId="0e792f37f00095d9" providerId="LiveId" clId="{82033A76-53EF-4C58-B8DC-3B2E95C083F6}" dt="2018-06-23T05:03:40.217" v="136" actId="478"/>
          <ac:grpSpMkLst>
            <pc:docMk/>
            <pc:sldMk cId="0" sldId="274"/>
            <ac:grpSpMk id="187" creationId="{4B26EAA6-3D26-4F58-AEB6-AAD013D3050F}"/>
          </ac:grpSpMkLst>
        </pc:grpChg>
        <pc:grpChg chg="add del mod">
          <ac:chgData name="Matt Carlson" userId="0e792f37f00095d9" providerId="LiveId" clId="{82033A76-53EF-4C58-B8DC-3B2E95C083F6}" dt="2018-06-23T05:03:56.112" v="143" actId="20577"/>
          <ac:grpSpMkLst>
            <pc:docMk/>
            <pc:sldMk cId="0" sldId="274"/>
            <ac:grpSpMk id="190" creationId="{733DEA9E-2761-4B8C-A6CC-4027CB0A6105}"/>
          </ac:grpSpMkLst>
        </pc:grpChg>
        <pc:grpChg chg="add mod ord">
          <ac:chgData name="Matt Carlson" userId="0e792f37f00095d9" providerId="LiveId" clId="{82033A76-53EF-4C58-B8DC-3B2E95C083F6}" dt="2018-06-23T05:06:24.426" v="183" actId="1076"/>
          <ac:grpSpMkLst>
            <pc:docMk/>
            <pc:sldMk cId="0" sldId="274"/>
            <ac:grpSpMk id="195" creationId="{13758994-FDCE-4C85-B22B-45CD8BA9CF5D}"/>
          </ac:grpSpMkLst>
        </pc:grpChg>
        <pc:grpChg chg="add mod ord">
          <ac:chgData name="Matt Carlson" userId="0e792f37f00095d9" providerId="LiveId" clId="{82033A76-53EF-4C58-B8DC-3B2E95C083F6}" dt="2018-06-23T05:04:36.078" v="159" actId="167"/>
          <ac:grpSpMkLst>
            <pc:docMk/>
            <pc:sldMk cId="0" sldId="274"/>
            <ac:grpSpMk id="199" creationId="{6AE3C8FD-6B66-4C59-B1E2-4B56912D067C}"/>
          </ac:grpSpMkLst>
        </pc:grpChg>
        <pc:grpChg chg="add mod ord">
          <ac:chgData name="Matt Carlson" userId="0e792f37f00095d9" providerId="LiveId" clId="{82033A76-53EF-4C58-B8DC-3B2E95C083F6}" dt="2018-06-23T05:04:36.078" v="159" actId="167"/>
          <ac:grpSpMkLst>
            <pc:docMk/>
            <pc:sldMk cId="0" sldId="274"/>
            <ac:grpSpMk id="203" creationId="{88482332-442E-4406-99AD-23775E9F9733}"/>
          </ac:grpSpMkLst>
        </pc:grpChg>
        <pc:grpChg chg="add mod ord">
          <ac:chgData name="Matt Carlson" userId="0e792f37f00095d9" providerId="LiveId" clId="{82033A76-53EF-4C58-B8DC-3B2E95C083F6}" dt="2018-06-23T05:13:08.764" v="378" actId="164"/>
          <ac:grpSpMkLst>
            <pc:docMk/>
            <pc:sldMk cId="0" sldId="274"/>
            <ac:grpSpMk id="207" creationId="{FFC76C81-D65A-4FFC-9453-F08F59FAE0B9}"/>
          </ac:grpSpMkLst>
        </pc:grpChg>
        <pc:grpChg chg="add mod ord">
          <ac:chgData name="Matt Carlson" userId="0e792f37f00095d9" providerId="LiveId" clId="{82033A76-53EF-4C58-B8DC-3B2E95C083F6}" dt="2018-06-23T05:13:08.764" v="378" actId="164"/>
          <ac:grpSpMkLst>
            <pc:docMk/>
            <pc:sldMk cId="0" sldId="274"/>
            <ac:grpSpMk id="213" creationId="{9AA188A2-2998-4DD5-A499-5C2C7C4FFC19}"/>
          </ac:grpSpMkLst>
        </pc:grpChg>
        <pc:grpChg chg="add del mod ord">
          <ac:chgData name="Matt Carlson" userId="0e792f37f00095d9" providerId="LiveId" clId="{82033A76-53EF-4C58-B8DC-3B2E95C083F6}" dt="2018-06-23T05:12:22.761" v="372" actId="165"/>
          <ac:grpSpMkLst>
            <pc:docMk/>
            <pc:sldMk cId="0" sldId="274"/>
            <ac:grpSpMk id="217" creationId="{E8BBDD54-1B91-409A-AF6E-21EA55C9C033}"/>
          </ac:grpSpMkLst>
        </pc:grpChg>
        <pc:grpChg chg="add mod ord">
          <ac:chgData name="Matt Carlson" userId="0e792f37f00095d9" providerId="LiveId" clId="{82033A76-53EF-4C58-B8DC-3B2E95C083F6}" dt="2018-06-23T05:13:11.028" v="379" actId="167"/>
          <ac:grpSpMkLst>
            <pc:docMk/>
            <pc:sldMk cId="0" sldId="274"/>
            <ac:grpSpMk id="227" creationId="{B6128490-4D08-4EE9-B639-9F2FE50C006E}"/>
          </ac:grpSpMkLst>
        </pc:grpChg>
        <pc:grpChg chg="add mod ord">
          <ac:chgData name="Matt Carlson" userId="0e792f37f00095d9" providerId="LiveId" clId="{82033A76-53EF-4C58-B8DC-3B2E95C083F6}" dt="2018-06-23T05:14:00" v="388" actId="166"/>
          <ac:grpSpMkLst>
            <pc:docMk/>
            <pc:sldMk cId="0" sldId="274"/>
            <ac:grpSpMk id="229" creationId="{8B0E653E-6199-4A80-B69C-F04E5348EFAE}"/>
          </ac:grpSpMkLst>
        </pc:grpChg>
        <pc:graphicFrameChg chg="mod modGraphic">
          <ac:chgData name="Matt Carlson" userId="0e792f37f00095d9" providerId="LiveId" clId="{82033A76-53EF-4C58-B8DC-3B2E95C083F6}" dt="2018-06-23T05:24:36.550" v="4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 mod ord">
          <ac:chgData name="Matt Carlson" userId="0e792f37f00095d9" providerId="LiveId" clId="{82033A76-53EF-4C58-B8DC-3B2E95C083F6}" dt="2018-06-23T05:13:13.764" v="380" actId="167"/>
          <ac:cxnSpMkLst>
            <pc:docMk/>
            <pc:sldMk cId="0" sldId="274"/>
            <ac:cxnSpMk id="10" creationId="{958D9984-9B50-48C3-8CDC-E766E7E8B689}"/>
          </ac:cxnSpMkLst>
        </pc:cxnChg>
        <pc:cxnChg chg="add">
          <ac:chgData name="Matt Carlson" userId="0e792f37f00095d9" providerId="LiveId" clId="{82033A76-53EF-4C58-B8DC-3B2E95C083F6}" dt="2018-06-23T04:55:42.976" v="0" actId="20577"/>
          <ac:cxnSpMkLst>
            <pc:docMk/>
            <pc:sldMk cId="0" sldId="274"/>
            <ac:cxnSpMk id="15" creationId="{77D419E3-7927-4F5B-B7EA-65A6F4B706DC}"/>
          </ac:cxnSpMkLst>
        </pc:cxnChg>
        <pc:cxnChg chg="add del">
          <ac:chgData name="Matt Carlson" userId="0e792f37f00095d9" providerId="LiveId" clId="{82033A76-53EF-4C58-B8DC-3B2E95C083F6}" dt="2018-06-23T04:56:08.229" v="7" actId="478"/>
          <ac:cxnSpMkLst>
            <pc:docMk/>
            <pc:sldMk cId="0" sldId="274"/>
            <ac:cxnSpMk id="16" creationId="{8FECCC25-C53C-47E7-8DBA-0C143DE6FDFE}"/>
          </ac:cxnSpMkLst>
        </pc:cxnChg>
        <pc:cxnChg chg="add">
          <ac:chgData name="Matt Carlson" userId="0e792f37f00095d9" providerId="LiveId" clId="{82033A76-53EF-4C58-B8DC-3B2E95C083F6}" dt="2018-06-23T04:55:42.976" v="0" actId="20577"/>
          <ac:cxnSpMkLst>
            <pc:docMk/>
            <pc:sldMk cId="0" sldId="274"/>
            <ac:cxnSpMk id="17" creationId="{3161A825-8A23-4D58-A81B-DFAE53194235}"/>
          </ac:cxnSpMkLst>
        </pc:cxnChg>
        <pc:cxnChg chg="add">
          <ac:chgData name="Matt Carlson" userId="0e792f37f00095d9" providerId="LiveId" clId="{82033A76-53EF-4C58-B8DC-3B2E95C083F6}" dt="2018-06-23T04:55:42.976" v="0" actId="20577"/>
          <ac:cxnSpMkLst>
            <pc:docMk/>
            <pc:sldMk cId="0" sldId="274"/>
            <ac:cxnSpMk id="18" creationId="{1C04A947-4BFD-4BEC-B179-8A18D634B5B6}"/>
          </ac:cxnSpMkLst>
        </pc:cxnChg>
        <pc:cxnChg chg="add del">
          <ac:chgData name="Matt Carlson" userId="0e792f37f00095d9" providerId="LiveId" clId="{82033A76-53EF-4C58-B8DC-3B2E95C083F6}" dt="2018-06-23T04:56:19.979" v="12" actId="478"/>
          <ac:cxnSpMkLst>
            <pc:docMk/>
            <pc:sldMk cId="0" sldId="274"/>
            <ac:cxnSpMk id="21" creationId="{E84F3EC0-BC4E-465D-BBA0-123567408273}"/>
          </ac:cxnSpMkLst>
        </pc:cxnChg>
        <pc:cxnChg chg="add del mod">
          <ac:chgData name="Matt Carlson" userId="0e792f37f00095d9" providerId="LiveId" clId="{82033A76-53EF-4C58-B8DC-3B2E95C083F6}" dt="2018-06-23T04:59:18.457" v="76" actId="1076"/>
          <ac:cxnSpMkLst>
            <pc:docMk/>
            <pc:sldMk cId="0" sldId="274"/>
            <ac:cxnSpMk id="22" creationId="{FA88FCA3-C52A-4FFF-A063-33E2E6C90A8B}"/>
          </ac:cxnSpMkLst>
        </pc:cxnChg>
        <pc:cxnChg chg="add del">
          <ac:chgData name="Matt Carlson" userId="0e792f37f00095d9" providerId="LiveId" clId="{82033A76-53EF-4C58-B8DC-3B2E95C083F6}" dt="2018-06-23T04:56:19.979" v="12" actId="478"/>
          <ac:cxnSpMkLst>
            <pc:docMk/>
            <pc:sldMk cId="0" sldId="274"/>
            <ac:cxnSpMk id="23" creationId="{BBBAF53F-AFD2-41F7-AF56-1AF0E323CF75}"/>
          </ac:cxnSpMkLst>
        </pc:cxnChg>
        <pc:cxnChg chg="add del">
          <ac:chgData name="Matt Carlson" userId="0e792f37f00095d9" providerId="LiveId" clId="{82033A76-53EF-4C58-B8DC-3B2E95C083F6}" dt="2018-06-23T04:56:15.791" v="10" actId="478"/>
          <ac:cxnSpMkLst>
            <pc:docMk/>
            <pc:sldMk cId="0" sldId="274"/>
            <ac:cxnSpMk id="80" creationId="{A212DA70-4055-45C1-A83E-DCD34BA2DB46}"/>
          </ac:cxnSpMkLst>
        </pc:cxnChg>
        <pc:cxnChg chg="add mod">
          <ac:chgData name="Matt Carlson" userId="0e792f37f00095d9" providerId="LiveId" clId="{82033A76-53EF-4C58-B8DC-3B2E95C083F6}" dt="2018-06-23T04:59:18.457" v="76" actId="1076"/>
          <ac:cxnSpMkLst>
            <pc:docMk/>
            <pc:sldMk cId="0" sldId="274"/>
            <ac:cxnSpMk id="135" creationId="{BA6E4915-620D-463A-8C53-8DDB13CF5598}"/>
          </ac:cxnSpMkLst>
        </pc:cxnChg>
        <pc:cxnChg chg="add mod">
          <ac:chgData name="Matt Carlson" userId="0e792f37f00095d9" providerId="LiveId" clId="{82033A76-53EF-4C58-B8DC-3B2E95C083F6}" dt="2018-06-23T04:59:18.457" v="76" actId="1076"/>
          <ac:cxnSpMkLst>
            <pc:docMk/>
            <pc:sldMk cId="0" sldId="274"/>
            <ac:cxnSpMk id="136" creationId="{28698905-ECFB-440A-9478-419AAC82791A}"/>
          </ac:cxnSpMkLst>
        </pc:cxnChg>
        <pc:cxnChg chg="add mod">
          <ac:chgData name="Matt Carlson" userId="0e792f37f00095d9" providerId="LiveId" clId="{82033A76-53EF-4C58-B8DC-3B2E95C083F6}" dt="2018-06-23T05:23:06.246" v="407" actId="14100"/>
          <ac:cxnSpMkLst>
            <pc:docMk/>
            <pc:sldMk cId="0" sldId="274"/>
            <ac:cxnSpMk id="151" creationId="{911E88AC-033D-46BB-BC81-70BB3E77F004}"/>
          </ac:cxnSpMkLst>
        </pc:cxnChg>
        <pc:cxnChg chg="add mod">
          <ac:chgData name="Matt Carlson" userId="0e792f37f00095d9" providerId="LiveId" clId="{82033A76-53EF-4C58-B8DC-3B2E95C083F6}" dt="2018-06-23T05:23:08.380" v="408" actId="14100"/>
          <ac:cxnSpMkLst>
            <pc:docMk/>
            <pc:sldMk cId="0" sldId="274"/>
            <ac:cxnSpMk id="152" creationId="{D61950D6-2932-4D7B-9C9D-37ACD568E86C}"/>
          </ac:cxnSpMkLst>
        </pc:cxnChg>
        <pc:cxnChg chg="add del mod">
          <ac:chgData name="Matt Carlson" userId="0e792f37f00095d9" providerId="LiveId" clId="{82033A76-53EF-4C58-B8DC-3B2E95C083F6}" dt="2018-06-23T04:59:48.814" v="89" actId="478"/>
          <ac:cxnSpMkLst>
            <pc:docMk/>
            <pc:sldMk cId="0" sldId="274"/>
            <ac:cxnSpMk id="153" creationId="{B67078DB-0BB9-456C-9B90-43A5A548CFDE}"/>
          </ac:cxnSpMkLst>
        </pc:cxnChg>
        <pc:cxnChg chg="add mod">
          <ac:chgData name="Matt Carlson" userId="0e792f37f00095d9" providerId="LiveId" clId="{82033A76-53EF-4C58-B8DC-3B2E95C083F6}" dt="2018-06-23T05:10:33.524" v="363" actId="1076"/>
          <ac:cxnSpMkLst>
            <pc:docMk/>
            <pc:sldMk cId="0" sldId="274"/>
            <ac:cxnSpMk id="184" creationId="{2A9C436B-CAB0-4CE5-9618-C71343E0D93D}"/>
          </ac:cxnSpMkLst>
        </pc:cxnChg>
        <pc:cxnChg chg="add mod">
          <ac:chgData name="Matt Carlson" userId="0e792f37f00095d9" providerId="LiveId" clId="{82033A76-53EF-4C58-B8DC-3B2E95C083F6}" dt="2018-06-23T05:06:08.561" v="181" actId="14100"/>
          <ac:cxnSpMkLst>
            <pc:docMk/>
            <pc:sldMk cId="0" sldId="274"/>
            <ac:cxnSpMk id="186" creationId="{BDABF355-AB73-46B1-95C9-6CDCA2903EB0}"/>
          </ac:cxnSpMkLst>
        </pc:cxnChg>
      </pc:sldChg>
      <pc:sldChg chg="del">
        <pc:chgData name="Matt Carlson" userId="0e792f37f00095d9" providerId="LiveId" clId="{82033A76-53EF-4C58-B8DC-3B2E95C083F6}" dt="2018-06-23T05:06:55.823" v="193" actId="2696"/>
        <pc:sldMkLst>
          <pc:docMk/>
          <pc:sldMk cId="0" sldId="275"/>
        </pc:sldMkLst>
      </pc:sldChg>
      <pc:sldChg chg="del">
        <pc:chgData name="Matt Carlson" userId="0e792f37f00095d9" providerId="LiveId" clId="{82033A76-53EF-4C58-B8DC-3B2E95C083F6}" dt="2018-06-23T05:06:55.808" v="192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82033A76-53EF-4C58-B8DC-3B2E95C083F6}" dt="2018-06-23T05:06:55.761" v="191" actId="2696"/>
        <pc:sldMkLst>
          <pc:docMk/>
          <pc:sldMk cId="0" sldId="279"/>
        </pc:sldMkLst>
        <pc:grpChg chg="add del mod">
          <ac:chgData name="Matt Carlson" userId="0e792f37f00095d9" providerId="LiveId" clId="{82033A76-53EF-4C58-B8DC-3B2E95C083F6}" dt="2018-06-23T04:57:17.839" v="30" actId="2696"/>
          <ac:grpSpMkLst>
            <pc:docMk/>
            <pc:sldMk cId="0" sldId="279"/>
            <ac:grpSpMk id="978" creationId="{9FEB2933-3836-4B0E-82D0-4B4BB6603443}"/>
          </ac:grpSpMkLst>
        </pc:grpChg>
      </pc:sldChg>
      <pc:sldChg chg="del">
        <pc:chgData name="Matt Carlson" userId="0e792f37f00095d9" providerId="LiveId" clId="{82033A76-53EF-4C58-B8DC-3B2E95C083F6}" dt="2018-06-23T05:06:55.855" v="194" actId="2696"/>
        <pc:sldMkLst>
          <pc:docMk/>
          <pc:sldMk cId="0" sldId="280"/>
        </pc:sldMkLst>
      </pc:sldChg>
      <pc:sldChg chg="del">
        <pc:chgData name="Matt Carlson" userId="0e792f37f00095d9" providerId="LiveId" clId="{82033A76-53EF-4C58-B8DC-3B2E95C083F6}" dt="2018-06-23T05:06:55.886" v="195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D9984-9B50-48C3-8CDC-E766E7E8B6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128490-4D08-4EE9-B639-9F2FE50C006E}"/>
              </a:ext>
            </a:extLst>
          </p:cNvPr>
          <p:cNvGrpSpPr/>
          <p:nvPr/>
        </p:nvGrpSpPr>
        <p:grpSpPr>
          <a:xfrm>
            <a:off x="362996" y="3983231"/>
            <a:ext cx="584370" cy="875912"/>
            <a:chOff x="362996" y="3983231"/>
            <a:chExt cx="584370" cy="875912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BEF2D97A-78D8-426A-B2C8-7A13F021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38" y="437216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E4912E34-77E9-48C4-8214-86D1F16A5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363" y="437216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9342AB7B-5CD5-4A9E-B356-3EFBB5B3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25" y="3983231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7093F3FC-A757-45E2-8487-EFE02CA569F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0347" y="4243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" name="Group 29">
              <a:extLst>
                <a:ext uri="{FF2B5EF4-FFF2-40B4-BE49-F238E27FC236}">
                  <a16:creationId xmlns:a16="http://schemas.microsoft.com/office/drawing/2014/main" id="{FFC76C81-D65A-4FFC-9453-F08F59FAE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6" y="4295580"/>
              <a:ext cx="287338" cy="563563"/>
              <a:chOff x="528" y="240"/>
              <a:chExt cx="181" cy="355"/>
            </a:xfrm>
          </p:grpSpPr>
          <p:sp>
            <p:nvSpPr>
              <p:cNvPr id="208" name="Line 30">
                <a:extLst>
                  <a:ext uri="{FF2B5EF4-FFF2-40B4-BE49-F238E27FC236}">
                    <a16:creationId xmlns:a16="http://schemas.microsoft.com/office/drawing/2014/main" id="{D31A5458-43D5-471E-90AA-5BE39AF5F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31">
                <a:extLst>
                  <a:ext uri="{FF2B5EF4-FFF2-40B4-BE49-F238E27FC236}">
                    <a16:creationId xmlns:a16="http://schemas.microsoft.com/office/drawing/2014/main" id="{C4EB04E6-5BBF-4304-AF45-FF6A34B5D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id="{2C5023CA-82C1-4BB2-B2CF-C1C74EB34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3" name="Group 29">
              <a:extLst>
                <a:ext uri="{FF2B5EF4-FFF2-40B4-BE49-F238E27FC236}">
                  <a16:creationId xmlns:a16="http://schemas.microsoft.com/office/drawing/2014/main" id="{9AA188A2-2998-4DD5-A499-5C2C7C4FF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028" y="4295580"/>
              <a:ext cx="287338" cy="563563"/>
              <a:chOff x="528" y="240"/>
              <a:chExt cx="181" cy="355"/>
            </a:xfrm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394110B6-AB60-4C36-98B1-6D8A6A453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A9BB16E3-2523-4321-81BE-899E4B2AE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37641B67-BF4A-4472-8F58-D9D661EC1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" name="Group 29">
            <a:extLst>
              <a:ext uri="{FF2B5EF4-FFF2-40B4-BE49-F238E27FC236}">
                <a16:creationId xmlns:a16="http://schemas.microsoft.com/office/drawing/2014/main" id="{13758994-FDCE-4C85-B22B-45CD8BA9CF5D}"/>
              </a:ext>
            </a:extLst>
          </p:cNvPr>
          <p:cNvGrpSpPr>
            <a:grpSpLocks/>
          </p:cNvGrpSpPr>
          <p:nvPr/>
        </p:nvGrpSpPr>
        <p:grpSpPr bwMode="auto">
          <a:xfrm>
            <a:off x="2981897" y="4225116"/>
            <a:ext cx="287338" cy="790575"/>
            <a:chOff x="528" y="240"/>
            <a:chExt cx="181" cy="498"/>
          </a:xfrm>
        </p:grpSpPr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4681ED55-52E9-44CA-823F-72B99B663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5F36C1A4-6E1E-4A32-BF2D-25117AB9A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DDF2E3E5-1148-40D4-8BAA-1DBE4D96B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">
            <a:extLst>
              <a:ext uri="{FF2B5EF4-FFF2-40B4-BE49-F238E27FC236}">
                <a16:creationId xmlns:a16="http://schemas.microsoft.com/office/drawing/2014/main" id="{6AE3C8FD-6B66-4C59-B1E2-4B56912D067C}"/>
              </a:ext>
            </a:extLst>
          </p:cNvPr>
          <p:cNvGrpSpPr>
            <a:grpSpLocks/>
          </p:cNvGrpSpPr>
          <p:nvPr/>
        </p:nvGrpSpPr>
        <p:grpSpPr bwMode="auto">
          <a:xfrm>
            <a:off x="1962532" y="4126980"/>
            <a:ext cx="287338" cy="790575"/>
            <a:chOff x="528" y="240"/>
            <a:chExt cx="181" cy="498"/>
          </a:xfrm>
        </p:grpSpPr>
        <p:sp>
          <p:nvSpPr>
            <p:cNvPr id="200" name="Line 30">
              <a:extLst>
                <a:ext uri="{FF2B5EF4-FFF2-40B4-BE49-F238E27FC236}">
                  <a16:creationId xmlns:a16="http://schemas.microsoft.com/office/drawing/2014/main" id="{571D6FEC-E802-49FC-B7FA-3D63FD913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>
              <a:extLst>
                <a:ext uri="{FF2B5EF4-FFF2-40B4-BE49-F238E27FC236}">
                  <a16:creationId xmlns:a16="http://schemas.microsoft.com/office/drawing/2014/main" id="{22BA92E2-8AE7-4586-B924-69E271CF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5C60B9D3-0C68-456F-92AB-F7B7F2D4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">
            <a:extLst>
              <a:ext uri="{FF2B5EF4-FFF2-40B4-BE49-F238E27FC236}">
                <a16:creationId xmlns:a16="http://schemas.microsoft.com/office/drawing/2014/main" id="{88482332-442E-4406-99AD-23775E9F9733}"/>
              </a:ext>
            </a:extLst>
          </p:cNvPr>
          <p:cNvGrpSpPr>
            <a:grpSpLocks/>
          </p:cNvGrpSpPr>
          <p:nvPr/>
        </p:nvGrpSpPr>
        <p:grpSpPr bwMode="auto">
          <a:xfrm>
            <a:off x="2267042" y="4120630"/>
            <a:ext cx="287338" cy="790575"/>
            <a:chOff x="528" y="240"/>
            <a:chExt cx="181" cy="498"/>
          </a:xfrm>
        </p:grpSpPr>
        <p:sp>
          <p:nvSpPr>
            <p:cNvPr id="204" name="Line 30">
              <a:extLst>
                <a:ext uri="{FF2B5EF4-FFF2-40B4-BE49-F238E27FC236}">
                  <a16:creationId xmlns:a16="http://schemas.microsoft.com/office/drawing/2014/main" id="{1183CE66-784C-4335-84FF-79043AD6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>
              <a:extLst>
                <a:ext uri="{FF2B5EF4-FFF2-40B4-BE49-F238E27FC236}">
                  <a16:creationId xmlns:a16="http://schemas.microsoft.com/office/drawing/2014/main" id="{A185E78C-F1DF-46DF-B4F5-CFCFFCF8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19DBE0AE-9B29-4413-A7E5-D8E38C9F3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56">
            <a:extLst>
              <a:ext uri="{FF2B5EF4-FFF2-40B4-BE49-F238E27FC236}">
                <a16:creationId xmlns:a16="http://schemas.microsoft.com/office/drawing/2014/main" id="{0314A7F4-F7D6-4148-A2C2-FEC345409AA1}"/>
              </a:ext>
            </a:extLst>
          </p:cNvPr>
          <p:cNvSpPr>
            <a:spLocks/>
          </p:cNvSpPr>
          <p:nvPr/>
        </p:nvSpPr>
        <p:spPr bwMode="auto">
          <a:xfrm>
            <a:off x="2257138" y="4249134"/>
            <a:ext cx="100974" cy="1459051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4634"/>
              </p:ext>
            </p:extLst>
          </p:nvPr>
        </p:nvGraphicFramePr>
        <p:xfrm>
          <a:off x="177800" y="165100"/>
          <a:ext cx="6997700" cy="277814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No-hose Fest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anywhere on rearmost fault line, facing downrange, hands relaxed at sides.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anywhere on rearmost fault line.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must fall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61FF7840-91DE-4383-ACC4-70225DD674B9}"/>
              </a:ext>
            </a:extLst>
          </p:cNvPr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D419E3-7927-4F5B-B7EA-65A6F4B706DC}"/>
              </a:ext>
            </a:extLst>
          </p:cNvPr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CCC25-C53C-47E7-8DBA-0C143DE6FDFE}"/>
              </a:ext>
            </a:extLst>
          </p:cNvPr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61A825-8A23-4D58-A81B-DFAE53194235}"/>
              </a:ext>
            </a:extLst>
          </p:cNvPr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04A947-4BFD-4BEC-B179-8A18D634B5B6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8">
            <a:extLst>
              <a:ext uri="{FF2B5EF4-FFF2-40B4-BE49-F238E27FC236}">
                <a16:creationId xmlns:a16="http://schemas.microsoft.com/office/drawing/2014/main" id="{26D6E5E7-EDE6-43A9-B11D-240C1112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20" name="TextBox 137">
            <a:extLst>
              <a:ext uri="{FF2B5EF4-FFF2-40B4-BE49-F238E27FC236}">
                <a16:creationId xmlns:a16="http://schemas.microsoft.com/office/drawing/2014/main" id="{CE06FE1E-8071-44F2-9B9B-9AF9E499AEE7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8FCA3-C52A-4FFF-A063-33E2E6C90A8B}"/>
              </a:ext>
            </a:extLst>
          </p:cNvPr>
          <p:cNvCxnSpPr>
            <a:cxnSpLocks/>
          </p:cNvCxnSpPr>
          <p:nvPr/>
        </p:nvCxnSpPr>
        <p:spPr>
          <a:xfrm flipV="1">
            <a:off x="4182010" y="7967002"/>
            <a:ext cx="121634" cy="4523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 56">
            <a:extLst>
              <a:ext uri="{FF2B5EF4-FFF2-40B4-BE49-F238E27FC236}">
                <a16:creationId xmlns:a16="http://schemas.microsoft.com/office/drawing/2014/main" id="{29FDE5FA-2340-447E-ACF9-403DFB4CF03E}"/>
              </a:ext>
            </a:extLst>
          </p:cNvPr>
          <p:cNvSpPr>
            <a:spLocks/>
          </p:cNvSpPr>
          <p:nvPr/>
        </p:nvSpPr>
        <p:spPr bwMode="auto">
          <a:xfrm flipH="1">
            <a:off x="3203470" y="3951217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21">
            <a:extLst>
              <a:ext uri="{FF2B5EF4-FFF2-40B4-BE49-F238E27FC236}">
                <a16:creationId xmlns:a16="http://schemas.microsoft.com/office/drawing/2014/main" id="{6E75D6E3-83FB-499D-A9D7-328397201175}"/>
              </a:ext>
            </a:extLst>
          </p:cNvPr>
          <p:cNvGrpSpPr>
            <a:grpSpLocks/>
          </p:cNvGrpSpPr>
          <p:nvPr/>
        </p:nvGrpSpPr>
        <p:grpSpPr bwMode="auto">
          <a:xfrm>
            <a:off x="4295995" y="5749267"/>
            <a:ext cx="755650" cy="1077913"/>
            <a:chOff x="1342" y="3555"/>
            <a:chExt cx="1359" cy="679"/>
          </a:xfrm>
        </p:grpSpPr>
        <p:sp>
          <p:nvSpPr>
            <p:cNvPr id="102" name="Rectangle 22">
              <a:extLst>
                <a:ext uri="{FF2B5EF4-FFF2-40B4-BE49-F238E27FC236}">
                  <a16:creationId xmlns:a16="http://schemas.microsoft.com/office/drawing/2014/main" id="{ED1EF8C7-12CF-4564-92FC-0FD647BF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E23614E5-1F6F-4F24-8C00-94FD21ED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718"/>
              <a:ext cx="634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5" name="Freeform 55">
            <a:extLst>
              <a:ext uri="{FF2B5EF4-FFF2-40B4-BE49-F238E27FC236}">
                <a16:creationId xmlns:a16="http://schemas.microsoft.com/office/drawing/2014/main" id="{BEFEA44E-BC03-4D3A-AAEE-F7334EE89144}"/>
              </a:ext>
            </a:extLst>
          </p:cNvPr>
          <p:cNvSpPr>
            <a:spLocks/>
          </p:cNvSpPr>
          <p:nvPr/>
        </p:nvSpPr>
        <p:spPr bwMode="auto">
          <a:xfrm flipH="1">
            <a:off x="4495690" y="5196050"/>
            <a:ext cx="45719" cy="157067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55">
            <a:extLst>
              <a:ext uri="{FF2B5EF4-FFF2-40B4-BE49-F238E27FC236}">
                <a16:creationId xmlns:a16="http://schemas.microsoft.com/office/drawing/2014/main" id="{8C901A81-8B22-44E9-9450-6CE23BE56B8C}"/>
              </a:ext>
            </a:extLst>
          </p:cNvPr>
          <p:cNvSpPr>
            <a:spLocks/>
          </p:cNvSpPr>
          <p:nvPr/>
        </p:nvSpPr>
        <p:spPr bwMode="auto">
          <a:xfrm>
            <a:off x="4789749" y="5204513"/>
            <a:ext cx="45719" cy="15761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3CDE5755-FADD-4BB4-A4A7-84CE67901A8F}"/>
              </a:ext>
            </a:extLst>
          </p:cNvPr>
          <p:cNvGrpSpPr>
            <a:grpSpLocks/>
          </p:cNvGrpSpPr>
          <p:nvPr/>
        </p:nvGrpSpPr>
        <p:grpSpPr bwMode="auto">
          <a:xfrm>
            <a:off x="4398573" y="3817307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88492112-0A95-40A0-B9B0-1B15FBC50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3F5C0725-FA24-46D9-B1D6-222F2E199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8FDC91F6-318D-4588-AF38-14FDC7996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1BD58E31-64E6-428B-955A-8CA6D09A3F3F}"/>
              </a:ext>
            </a:extLst>
          </p:cNvPr>
          <p:cNvGrpSpPr>
            <a:grpSpLocks/>
          </p:cNvGrpSpPr>
          <p:nvPr/>
        </p:nvGrpSpPr>
        <p:grpSpPr bwMode="auto">
          <a:xfrm>
            <a:off x="4724320" y="3818205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BE1A5701-F65B-443C-9F5C-1315A3ED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554EC243-5EA4-43A9-9BF4-F5DA27C36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A919A70C-6D89-4995-A472-0948CA06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0552FEA2-B97C-4B3C-BC77-FC848408D4BF}"/>
              </a:ext>
            </a:extLst>
          </p:cNvPr>
          <p:cNvGrpSpPr>
            <a:grpSpLocks/>
          </p:cNvGrpSpPr>
          <p:nvPr/>
        </p:nvGrpSpPr>
        <p:grpSpPr bwMode="auto">
          <a:xfrm>
            <a:off x="5514279" y="3895605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DB0531A4-E3AF-42FF-823C-BBD71066F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BE9644DF-ADC2-47D3-B117-103C76AF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67ED2C5-D032-4270-896C-D2200200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F4D25356-573A-4841-A805-E798A16C3B5E}"/>
              </a:ext>
            </a:extLst>
          </p:cNvPr>
          <p:cNvGrpSpPr>
            <a:grpSpLocks/>
          </p:cNvGrpSpPr>
          <p:nvPr/>
        </p:nvGrpSpPr>
        <p:grpSpPr bwMode="auto">
          <a:xfrm>
            <a:off x="3582684" y="3804607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6117CC83-03FE-4A0F-9897-56AE86B88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763349C4-654D-4A76-80CC-36C040CA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D16806C6-2C51-4B72-94A3-593C76C85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A6E4915-620D-463A-8C53-8DDB13CF5598}"/>
              </a:ext>
            </a:extLst>
          </p:cNvPr>
          <p:cNvCxnSpPr>
            <a:cxnSpLocks/>
          </p:cNvCxnSpPr>
          <p:nvPr/>
        </p:nvCxnSpPr>
        <p:spPr>
          <a:xfrm flipH="1" flipV="1">
            <a:off x="5055203" y="7967001"/>
            <a:ext cx="121634" cy="4523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8698905-ECFB-440A-9478-419AAC82791A}"/>
              </a:ext>
            </a:extLst>
          </p:cNvPr>
          <p:cNvCxnSpPr>
            <a:cxnSpLocks/>
          </p:cNvCxnSpPr>
          <p:nvPr/>
        </p:nvCxnSpPr>
        <p:spPr>
          <a:xfrm flipH="1" flipV="1">
            <a:off x="4182010" y="8419377"/>
            <a:ext cx="1009445" cy="6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11E88AC-033D-46BB-BC81-70BB3E77F004}"/>
              </a:ext>
            </a:extLst>
          </p:cNvPr>
          <p:cNvCxnSpPr>
            <a:cxnSpLocks/>
          </p:cNvCxnSpPr>
          <p:nvPr/>
        </p:nvCxnSpPr>
        <p:spPr>
          <a:xfrm flipH="1" flipV="1">
            <a:off x="4408267" y="6827180"/>
            <a:ext cx="276004" cy="426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1950D6-2932-4D7B-9C9D-37ACD568E86C}"/>
              </a:ext>
            </a:extLst>
          </p:cNvPr>
          <p:cNvCxnSpPr>
            <a:cxnSpLocks/>
          </p:cNvCxnSpPr>
          <p:nvPr/>
        </p:nvCxnSpPr>
        <p:spPr>
          <a:xfrm flipV="1">
            <a:off x="4685911" y="6827180"/>
            <a:ext cx="228042" cy="427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22">
            <a:extLst>
              <a:ext uri="{FF2B5EF4-FFF2-40B4-BE49-F238E27FC236}">
                <a16:creationId xmlns:a16="http://schemas.microsoft.com/office/drawing/2014/main" id="{723E2282-4174-45DC-96CA-421923CB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190" y="6902598"/>
            <a:ext cx="7556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1" name="Freeform 56">
            <a:extLst>
              <a:ext uri="{FF2B5EF4-FFF2-40B4-BE49-F238E27FC236}">
                <a16:creationId xmlns:a16="http://schemas.microsoft.com/office/drawing/2014/main" id="{DAF2ECD8-6EFF-4B67-8B0A-68DCF4430C06}"/>
              </a:ext>
            </a:extLst>
          </p:cNvPr>
          <p:cNvSpPr>
            <a:spLocks/>
          </p:cNvSpPr>
          <p:nvPr/>
        </p:nvSpPr>
        <p:spPr bwMode="auto">
          <a:xfrm flipH="1">
            <a:off x="3127142" y="4262385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" name="Group 21">
            <a:extLst>
              <a:ext uri="{FF2B5EF4-FFF2-40B4-BE49-F238E27FC236}">
                <a16:creationId xmlns:a16="http://schemas.microsoft.com/office/drawing/2014/main" id="{5EC3F402-BD74-4C90-8BF6-7D64E682FACD}"/>
              </a:ext>
            </a:extLst>
          </p:cNvPr>
          <p:cNvGrpSpPr>
            <a:grpSpLocks/>
          </p:cNvGrpSpPr>
          <p:nvPr/>
        </p:nvGrpSpPr>
        <p:grpSpPr bwMode="auto">
          <a:xfrm>
            <a:off x="1572992" y="4639222"/>
            <a:ext cx="1549147" cy="1077913"/>
            <a:chOff x="1342" y="3555"/>
            <a:chExt cx="1359" cy="679"/>
          </a:xfrm>
        </p:grpSpPr>
        <p:sp>
          <p:nvSpPr>
            <p:cNvPr id="163" name="Rectangle 22">
              <a:extLst>
                <a:ext uri="{FF2B5EF4-FFF2-40B4-BE49-F238E27FC236}">
                  <a16:creationId xmlns:a16="http://schemas.microsoft.com/office/drawing/2014/main" id="{D414F29B-793F-4B85-9F99-CF000C54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9D308EE3-F0A5-475E-8652-FEBC17E8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669"/>
              <a:ext cx="192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6" name="Group 288">
            <a:extLst>
              <a:ext uri="{FF2B5EF4-FFF2-40B4-BE49-F238E27FC236}">
                <a16:creationId xmlns:a16="http://schemas.microsoft.com/office/drawing/2014/main" id="{5D8F5882-9F37-4643-B75F-0CA0B2C567EB}"/>
              </a:ext>
            </a:extLst>
          </p:cNvPr>
          <p:cNvGrpSpPr>
            <a:grpSpLocks/>
          </p:cNvGrpSpPr>
          <p:nvPr/>
        </p:nvGrpSpPr>
        <p:grpSpPr bwMode="auto">
          <a:xfrm>
            <a:off x="6539130" y="5727252"/>
            <a:ext cx="222250" cy="858838"/>
            <a:chOff x="384" y="816"/>
            <a:chExt cx="140" cy="541"/>
          </a:xfrm>
        </p:grpSpPr>
        <p:sp>
          <p:nvSpPr>
            <p:cNvPr id="167" name="Line 289">
              <a:extLst>
                <a:ext uri="{FF2B5EF4-FFF2-40B4-BE49-F238E27FC236}">
                  <a16:creationId xmlns:a16="http://schemas.microsoft.com/office/drawing/2014/main" id="{6DCDB6C6-39E2-4000-8848-54DFEFD14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90">
              <a:extLst>
                <a:ext uri="{FF2B5EF4-FFF2-40B4-BE49-F238E27FC236}">
                  <a16:creationId xmlns:a16="http://schemas.microsoft.com/office/drawing/2014/main" id="{75278ACC-2481-4908-8393-9F7B94D9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1">
              <a:extLst>
                <a:ext uri="{FF2B5EF4-FFF2-40B4-BE49-F238E27FC236}">
                  <a16:creationId xmlns:a16="http://schemas.microsoft.com/office/drawing/2014/main" id="{B36E2DF5-38D0-4E5B-AD36-E30383642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D6BBCBD5-6724-4F6A-B419-4AF89DF18FCD}"/>
              </a:ext>
            </a:extLst>
          </p:cNvPr>
          <p:cNvGrpSpPr>
            <a:grpSpLocks/>
          </p:cNvGrpSpPr>
          <p:nvPr/>
        </p:nvGrpSpPr>
        <p:grpSpPr bwMode="auto">
          <a:xfrm>
            <a:off x="6285495" y="5401063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45E1548A-03F9-4C28-B51F-77AD81014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6A2C66F4-6A7D-4DFA-AF8F-99D01DB0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F706BD13-5651-4A17-BF0D-E6C05744F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Rectangle 23">
            <a:extLst>
              <a:ext uri="{FF2B5EF4-FFF2-40B4-BE49-F238E27FC236}">
                <a16:creationId xmlns:a16="http://schemas.microsoft.com/office/drawing/2014/main" id="{4898A204-057E-4AAF-B28E-D7569F13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4820197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0" name="Group 29">
            <a:extLst>
              <a:ext uri="{FF2B5EF4-FFF2-40B4-BE49-F238E27FC236}">
                <a16:creationId xmlns:a16="http://schemas.microsoft.com/office/drawing/2014/main" id="{59962F44-56C8-4FBE-825C-6E2DF31B3A44}"/>
              </a:ext>
            </a:extLst>
          </p:cNvPr>
          <p:cNvGrpSpPr>
            <a:grpSpLocks/>
          </p:cNvGrpSpPr>
          <p:nvPr/>
        </p:nvGrpSpPr>
        <p:grpSpPr bwMode="auto">
          <a:xfrm>
            <a:off x="1221531" y="4233191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402E1B98-1F05-429B-A50C-AB978AB8C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0B77AB77-4164-42D5-BAD9-4EEA8342A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83C53CA0-7C57-4F0A-9801-4BF879A2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A9C436B-CAB0-4CE5-9618-C71343E0D93D}"/>
              </a:ext>
            </a:extLst>
          </p:cNvPr>
          <p:cNvCxnSpPr>
            <a:cxnSpLocks/>
          </p:cNvCxnSpPr>
          <p:nvPr/>
        </p:nvCxnSpPr>
        <p:spPr>
          <a:xfrm flipV="1">
            <a:off x="2762188" y="5708185"/>
            <a:ext cx="92643" cy="6089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DABF355-AB73-46B1-95C9-6CDCA2903EB0}"/>
              </a:ext>
            </a:extLst>
          </p:cNvPr>
          <p:cNvCxnSpPr>
            <a:cxnSpLocks/>
          </p:cNvCxnSpPr>
          <p:nvPr/>
        </p:nvCxnSpPr>
        <p:spPr>
          <a:xfrm flipH="1" flipV="1">
            <a:off x="277430" y="4978660"/>
            <a:ext cx="929864" cy="132529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reeform 56">
            <a:extLst>
              <a:ext uri="{FF2B5EF4-FFF2-40B4-BE49-F238E27FC236}">
                <a16:creationId xmlns:a16="http://schemas.microsoft.com/office/drawing/2014/main" id="{ADA39AAC-5D84-4425-9228-B52A3589B791}"/>
              </a:ext>
            </a:extLst>
          </p:cNvPr>
          <p:cNvSpPr>
            <a:spLocks/>
          </p:cNvSpPr>
          <p:nvPr/>
        </p:nvSpPr>
        <p:spPr bwMode="auto">
          <a:xfrm>
            <a:off x="1383594" y="4314247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56">
            <a:extLst>
              <a:ext uri="{FF2B5EF4-FFF2-40B4-BE49-F238E27FC236}">
                <a16:creationId xmlns:a16="http://schemas.microsoft.com/office/drawing/2014/main" id="{E11A8F05-D17F-44D9-AE99-3D189C342FB7}"/>
              </a:ext>
            </a:extLst>
          </p:cNvPr>
          <p:cNvSpPr>
            <a:spLocks/>
          </p:cNvSpPr>
          <p:nvPr/>
        </p:nvSpPr>
        <p:spPr bwMode="auto">
          <a:xfrm>
            <a:off x="1194130" y="4010024"/>
            <a:ext cx="195876" cy="134134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22">
            <a:extLst>
              <a:ext uri="{FF2B5EF4-FFF2-40B4-BE49-F238E27FC236}">
                <a16:creationId xmlns:a16="http://schemas.microsoft.com/office/drawing/2014/main" id="{9D902CB9-2777-41D4-BBD0-FC679CE1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6" y="4400714"/>
            <a:ext cx="919215" cy="58380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4630259" y="7688680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25" name="Freeform 56">
            <a:extLst>
              <a:ext uri="{FF2B5EF4-FFF2-40B4-BE49-F238E27FC236}">
                <a16:creationId xmlns:a16="http://schemas.microsoft.com/office/drawing/2014/main" id="{A12D0890-C1DF-4E17-99E9-9D5D930F0294}"/>
              </a:ext>
            </a:extLst>
          </p:cNvPr>
          <p:cNvSpPr>
            <a:spLocks/>
          </p:cNvSpPr>
          <p:nvPr/>
        </p:nvSpPr>
        <p:spPr bwMode="auto">
          <a:xfrm>
            <a:off x="3126380" y="4663705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6">
            <a:extLst>
              <a:ext uri="{FF2B5EF4-FFF2-40B4-BE49-F238E27FC236}">
                <a16:creationId xmlns:a16="http://schemas.microsoft.com/office/drawing/2014/main" id="{53161060-779D-4569-930C-ED8114240C08}"/>
              </a:ext>
            </a:extLst>
          </p:cNvPr>
          <p:cNvSpPr>
            <a:spLocks/>
          </p:cNvSpPr>
          <p:nvPr/>
        </p:nvSpPr>
        <p:spPr bwMode="auto">
          <a:xfrm>
            <a:off x="4573033" y="381730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8B0E653E-6199-4A80-B69C-F04E5348EFAE}"/>
              </a:ext>
            </a:extLst>
          </p:cNvPr>
          <p:cNvGrpSpPr>
            <a:grpSpLocks/>
          </p:cNvGrpSpPr>
          <p:nvPr/>
        </p:nvGrpSpPr>
        <p:grpSpPr bwMode="auto">
          <a:xfrm>
            <a:off x="2621261" y="361156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D4983EE8-8E73-4C4B-BED3-983DB6AB3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EE4AE098-6EFE-4640-A0F2-48269797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B32AD629-E5D3-47C7-B09E-3636EAA5D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A533D122-3269-4090-AB43-938961F2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8E224C6B-D2B6-41A0-A420-58A6E2145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54AA78E6-E474-4D43-BEDC-B5D6D1DB8E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21">
            <a:extLst>
              <a:ext uri="{FF2B5EF4-FFF2-40B4-BE49-F238E27FC236}">
                <a16:creationId xmlns:a16="http://schemas.microsoft.com/office/drawing/2014/main" id="{4F97C48D-2787-445A-9926-9ACB342492FA}"/>
              </a:ext>
            </a:extLst>
          </p:cNvPr>
          <p:cNvGrpSpPr>
            <a:grpSpLocks/>
          </p:cNvGrpSpPr>
          <p:nvPr/>
        </p:nvGrpSpPr>
        <p:grpSpPr bwMode="auto">
          <a:xfrm>
            <a:off x="3906306" y="4211047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564FDB5B-1C79-493A-98B2-B0901DD1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Oval 23">
              <a:extLst>
                <a:ext uri="{FF2B5EF4-FFF2-40B4-BE49-F238E27FC236}">
                  <a16:creationId xmlns:a16="http://schemas.microsoft.com/office/drawing/2014/main" id="{E15AEB86-4CE8-49AA-81EA-46971C77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5E4AB75A-40DE-4D74-BD08-11D419E1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1AF22523-DC78-4802-9931-1A4B9F5D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Rectangle 26">
              <a:extLst>
                <a:ext uri="{FF2B5EF4-FFF2-40B4-BE49-F238E27FC236}">
                  <a16:creationId xmlns:a16="http://schemas.microsoft.com/office/drawing/2014/main" id="{C6F76EAA-4352-4D57-B46A-DBAE0AC5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F1303B56-BF10-46C3-8238-B74384911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2D089516-B3A1-42F2-BBFA-6B280C216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" name="Group 21">
            <a:extLst>
              <a:ext uri="{FF2B5EF4-FFF2-40B4-BE49-F238E27FC236}">
                <a16:creationId xmlns:a16="http://schemas.microsoft.com/office/drawing/2014/main" id="{F1D6B54A-D9A4-4F41-953F-9CCEBB7D1816}"/>
              </a:ext>
            </a:extLst>
          </p:cNvPr>
          <p:cNvGrpSpPr>
            <a:grpSpLocks/>
          </p:cNvGrpSpPr>
          <p:nvPr/>
        </p:nvGrpSpPr>
        <p:grpSpPr bwMode="auto">
          <a:xfrm>
            <a:off x="3917797" y="4460262"/>
            <a:ext cx="185738" cy="660400"/>
            <a:chOff x="5403" y="3457"/>
            <a:chExt cx="209" cy="755"/>
          </a:xfrm>
        </p:grpSpPr>
        <p:sp>
          <p:nvSpPr>
            <p:cNvPr id="144" name="Oval 22">
              <a:extLst>
                <a:ext uri="{FF2B5EF4-FFF2-40B4-BE49-F238E27FC236}">
                  <a16:creationId xmlns:a16="http://schemas.microsoft.com/office/drawing/2014/main" id="{22E22BD4-75C2-48BA-8BFD-049118BC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" name="Oval 23">
              <a:extLst>
                <a:ext uri="{FF2B5EF4-FFF2-40B4-BE49-F238E27FC236}">
                  <a16:creationId xmlns:a16="http://schemas.microsoft.com/office/drawing/2014/main" id="{9304FF4E-D425-4B19-A8B0-9FBBE8B8A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799F0C5F-5CC8-4A7B-B952-55F876914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E7EF0CBF-1AB3-4E3C-8676-BCF250EC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Rectangle 26">
              <a:extLst>
                <a:ext uri="{FF2B5EF4-FFF2-40B4-BE49-F238E27FC236}">
                  <a16:creationId xmlns:a16="http://schemas.microsoft.com/office/drawing/2014/main" id="{1FCBC6B7-0537-4AA3-9D0A-D5C71051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6A64F0DB-F77F-4F43-8E75-4166A289F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Rectangle 28">
              <a:extLst>
                <a:ext uri="{FF2B5EF4-FFF2-40B4-BE49-F238E27FC236}">
                  <a16:creationId xmlns:a16="http://schemas.microsoft.com/office/drawing/2014/main" id="{6EA62738-A9C2-4EE8-BADC-35A1C1CC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21">
            <a:extLst>
              <a:ext uri="{FF2B5EF4-FFF2-40B4-BE49-F238E27FC236}">
                <a16:creationId xmlns:a16="http://schemas.microsoft.com/office/drawing/2014/main" id="{4287AD04-9BB7-42FF-B408-FB4747DA09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54476" y="4233191"/>
            <a:ext cx="185738" cy="660400"/>
            <a:chOff x="5403" y="3457"/>
            <a:chExt cx="209" cy="755"/>
          </a:xfrm>
        </p:grpSpPr>
        <p:sp>
          <p:nvSpPr>
            <p:cNvPr id="154" name="Oval 22">
              <a:extLst>
                <a:ext uri="{FF2B5EF4-FFF2-40B4-BE49-F238E27FC236}">
                  <a16:creationId xmlns:a16="http://schemas.microsoft.com/office/drawing/2014/main" id="{E5ED1EE9-EA53-4A64-ADA8-03B01ADF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Oval 23">
              <a:extLst>
                <a:ext uri="{FF2B5EF4-FFF2-40B4-BE49-F238E27FC236}">
                  <a16:creationId xmlns:a16="http://schemas.microsoft.com/office/drawing/2014/main" id="{385CAE72-28C3-4C11-A33B-D505C4FB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2CE4AEDF-8C8D-4602-BD73-3BF9F603A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5938480-AF11-4519-B40A-28E4E11D3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Rectangle 26">
              <a:extLst>
                <a:ext uri="{FF2B5EF4-FFF2-40B4-BE49-F238E27FC236}">
                  <a16:creationId xmlns:a16="http://schemas.microsoft.com/office/drawing/2014/main" id="{8FBCD1FA-50B8-436B-8901-0CD0A66F8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7B005134-A975-450A-B3A4-904D16B8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0B70CFF-07CE-4725-BE67-38E22867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5" name="Group 21">
            <a:extLst>
              <a:ext uri="{FF2B5EF4-FFF2-40B4-BE49-F238E27FC236}">
                <a16:creationId xmlns:a16="http://schemas.microsoft.com/office/drawing/2014/main" id="{C42A6F00-5D23-49A9-9528-50328FF380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27698" y="4473639"/>
            <a:ext cx="185738" cy="660400"/>
            <a:chOff x="5403" y="3457"/>
            <a:chExt cx="209" cy="755"/>
          </a:xfrm>
        </p:grpSpPr>
        <p:sp>
          <p:nvSpPr>
            <p:cNvPr id="176" name="Oval 22">
              <a:extLst>
                <a:ext uri="{FF2B5EF4-FFF2-40B4-BE49-F238E27FC236}">
                  <a16:creationId xmlns:a16="http://schemas.microsoft.com/office/drawing/2014/main" id="{735E0DA5-230E-46E1-B654-C22E1062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Oval 23">
              <a:extLst>
                <a:ext uri="{FF2B5EF4-FFF2-40B4-BE49-F238E27FC236}">
                  <a16:creationId xmlns:a16="http://schemas.microsoft.com/office/drawing/2014/main" id="{86BEACD8-538D-4045-9923-FF5D3531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95C38F24-F40E-4464-BF99-B911F1781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6E211BC2-8407-4873-A32E-C00ACDE5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26">
              <a:extLst>
                <a:ext uri="{FF2B5EF4-FFF2-40B4-BE49-F238E27FC236}">
                  <a16:creationId xmlns:a16="http://schemas.microsoft.com/office/drawing/2014/main" id="{5A5B3838-E6BC-4E06-951C-DF4CF99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62574F39-9AC4-436B-A602-78372DA0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9" name="Rectangle 28">
              <a:extLst>
                <a:ext uri="{FF2B5EF4-FFF2-40B4-BE49-F238E27FC236}">
                  <a16:creationId xmlns:a16="http://schemas.microsoft.com/office/drawing/2014/main" id="{FDA1E659-BBBC-4753-8AEA-C996461A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102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2018-06-23T05:24:40Z</dcterms:modified>
  <cp:category>Shooting</cp:category>
</cp:coreProperties>
</file>