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1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66" y="7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77C7F1-2654-4FAE-8C0B-48C774E7669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03359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-842054" y="5977732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-590594" y="5105400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6085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6089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6093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94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095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6096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447 w 89"/>
                      <a:gd name="T1" fmla="*/ 3 h 328"/>
                      <a:gd name="T2" fmla="*/ 951 w 89"/>
                      <a:gd name="T3" fmla="*/ 0 h 328"/>
                      <a:gd name="T4" fmla="*/ 951 w 89"/>
                      <a:gd name="T5" fmla="*/ 3 h 328"/>
                      <a:gd name="T6" fmla="*/ 1158 w 89"/>
                      <a:gd name="T7" fmla="*/ 3 h 328"/>
                      <a:gd name="T8" fmla="*/ 1301 w 89"/>
                      <a:gd name="T9" fmla="*/ 3 h 328"/>
                      <a:gd name="T10" fmla="*/ 1301 w 89"/>
                      <a:gd name="T11" fmla="*/ 10 h 328"/>
                      <a:gd name="T12" fmla="*/ 1104 w 89"/>
                      <a:gd name="T13" fmla="*/ 13 h 328"/>
                      <a:gd name="T14" fmla="*/ 315 w 89"/>
                      <a:gd name="T15" fmla="*/ 14 h 328"/>
                      <a:gd name="T16" fmla="*/ 0 w 89"/>
                      <a:gd name="T17" fmla="*/ 12 h 328"/>
                      <a:gd name="T18" fmla="*/ 0 w 89"/>
                      <a:gd name="T19" fmla="*/ 5 h 328"/>
                      <a:gd name="T20" fmla="*/ 222 w 89"/>
                      <a:gd name="T21" fmla="*/ 3 h 328"/>
                      <a:gd name="T22" fmla="*/ 466 w 89"/>
                      <a:gd name="T23" fmla="*/ 3 h 328"/>
                      <a:gd name="T24" fmla="*/ 466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97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090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6091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92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086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6087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88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sp>
        <p:nvSpPr>
          <p:cNvPr id="5123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grpSp>
        <p:nvGrpSpPr>
          <p:cNvPr id="5125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6083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87 w 264"/>
                <a:gd name="T1" fmla="*/ 1486 h 366"/>
                <a:gd name="T2" fmla="*/ 296 w 264"/>
                <a:gd name="T3" fmla="*/ 1342 h 366"/>
                <a:gd name="T4" fmla="*/ 471 w 264"/>
                <a:gd name="T5" fmla="*/ 664 h 366"/>
                <a:gd name="T6" fmla="*/ 471 w 264"/>
                <a:gd name="T7" fmla="*/ 509 h 366"/>
                <a:gd name="T8" fmla="*/ 415 w 264"/>
                <a:gd name="T9" fmla="*/ 413 h 366"/>
                <a:gd name="T10" fmla="*/ 482 w 264"/>
                <a:gd name="T11" fmla="*/ 146 h 366"/>
                <a:gd name="T12" fmla="*/ 361 w 264"/>
                <a:gd name="T13" fmla="*/ 0 h 366"/>
                <a:gd name="T14" fmla="*/ 307 w 264"/>
                <a:gd name="T15" fmla="*/ 244 h 366"/>
                <a:gd name="T16" fmla="*/ 242 w 264"/>
                <a:gd name="T17" fmla="*/ 174 h 366"/>
                <a:gd name="T18" fmla="*/ 164 w 264"/>
                <a:gd name="T19" fmla="*/ 268 h 366"/>
                <a:gd name="T20" fmla="*/ 0 w 264"/>
                <a:gd name="T21" fmla="*/ 973 h 366"/>
                <a:gd name="T22" fmla="*/ 6 w 264"/>
                <a:gd name="T23" fmla="*/ 1240 h 366"/>
                <a:gd name="T24" fmla="*/ 187 w 264"/>
                <a:gd name="T25" fmla="*/ 148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84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607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7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78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9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80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81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8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127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60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6070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1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6064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5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6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6067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8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9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0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6058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9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60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061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2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3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1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6051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2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3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4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5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6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57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132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3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6045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5556 w 180"/>
                <a:gd name="T1" fmla="*/ 0 h 265"/>
                <a:gd name="T2" fmla="*/ 6918 w 180"/>
                <a:gd name="T3" fmla="*/ 725 h 265"/>
                <a:gd name="T4" fmla="*/ 6248 w 180"/>
                <a:gd name="T5" fmla="*/ 2190 h 265"/>
                <a:gd name="T6" fmla="*/ 6875 w 180"/>
                <a:gd name="T7" fmla="*/ 2824 h 265"/>
                <a:gd name="T8" fmla="*/ 6979 w 180"/>
                <a:gd name="T9" fmla="*/ 4036 h 265"/>
                <a:gd name="T10" fmla="*/ 4037 w 180"/>
                <a:gd name="T11" fmla="*/ 9133 h 265"/>
                <a:gd name="T12" fmla="*/ 2476 w 180"/>
                <a:gd name="T13" fmla="*/ 9782 h 265"/>
                <a:gd name="T14" fmla="*/ 0 w 180"/>
                <a:gd name="T15" fmla="*/ 8460 h 265"/>
                <a:gd name="T16" fmla="*/ 229 w 180"/>
                <a:gd name="T17" fmla="*/ 6370 h 265"/>
                <a:gd name="T18" fmla="*/ 2702 w 180"/>
                <a:gd name="T19" fmla="*/ 1790 h 265"/>
                <a:gd name="T20" fmla="*/ 3764 w 180"/>
                <a:gd name="T21" fmla="*/ 1357 h 265"/>
                <a:gd name="T22" fmla="*/ 4580 w 180"/>
                <a:gd name="T23" fmla="*/ 1508 h 265"/>
                <a:gd name="T24" fmla="*/ 5437 w 180"/>
                <a:gd name="T25" fmla="*/ 1 h 265"/>
                <a:gd name="T26" fmla="*/ 5556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3 w 173"/>
                <a:gd name="T3" fmla="*/ 0 h 375"/>
                <a:gd name="T4" fmla="*/ 3 w 173"/>
                <a:gd name="T5" fmla="*/ 3 h 375"/>
                <a:gd name="T6" fmla="*/ 3 w 173"/>
                <a:gd name="T7" fmla="*/ 3 h 375"/>
                <a:gd name="T8" fmla="*/ 3 w 173"/>
                <a:gd name="T9" fmla="*/ 3 h 375"/>
                <a:gd name="T10" fmla="*/ 3 w 173"/>
                <a:gd name="T11" fmla="*/ 12 h 375"/>
                <a:gd name="T12" fmla="*/ 3 w 173"/>
                <a:gd name="T13" fmla="*/ 15 h 375"/>
                <a:gd name="T14" fmla="*/ 3 w 173"/>
                <a:gd name="T15" fmla="*/ 16 h 375"/>
                <a:gd name="T16" fmla="*/ 0 w 173"/>
                <a:gd name="T17" fmla="*/ 14 h 375"/>
                <a:gd name="T18" fmla="*/ 0 w 173"/>
                <a:gd name="T19" fmla="*/ 6 h 375"/>
                <a:gd name="T20" fmla="*/ 3 w 173"/>
                <a:gd name="T21" fmla="*/ 3 h 375"/>
                <a:gd name="T22" fmla="*/ 3 w 173"/>
                <a:gd name="T23" fmla="*/ 3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47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6048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0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34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6006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07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08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9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0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1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2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3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4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5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6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17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18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19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6043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20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6041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21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2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3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4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25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26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6037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8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9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0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27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028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6029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6035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6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030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6031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2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3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4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35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6004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5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6002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3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7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800"/>
              <a:t>Can-Can Array</a:t>
            </a:r>
          </a:p>
        </p:txBody>
      </p:sp>
      <p:sp>
        <p:nvSpPr>
          <p:cNvPr id="5138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6 w 137"/>
              <a:gd name="T1" fmla="*/ 2147483646 h 146"/>
              <a:gd name="T2" fmla="*/ 2147483646 w 137"/>
              <a:gd name="T3" fmla="*/ 2147483646 h 146"/>
              <a:gd name="T4" fmla="*/ 2147483646 w 137"/>
              <a:gd name="T5" fmla="*/ 2147483646 h 146"/>
              <a:gd name="T6" fmla="*/ 2147483646 w 137"/>
              <a:gd name="T7" fmla="*/ 2147483646 h 146"/>
              <a:gd name="T8" fmla="*/ 2147483646 w 137"/>
              <a:gd name="T9" fmla="*/ 2147483646 h 146"/>
              <a:gd name="T10" fmla="*/ 0 w 137"/>
              <a:gd name="T11" fmla="*/ 2147483646 h 146"/>
              <a:gd name="T12" fmla="*/ 2147483646 w 137"/>
              <a:gd name="T13" fmla="*/ 0 h 146"/>
              <a:gd name="T14" fmla="*/ 2147483646 w 137"/>
              <a:gd name="T15" fmla="*/ 2147483646 h 146"/>
              <a:gd name="T16" fmla="*/ 2147483646 w 137"/>
              <a:gd name="T17" fmla="*/ 2147483646 h 146"/>
              <a:gd name="T18" fmla="*/ 2147483646 w 137"/>
              <a:gd name="T19" fmla="*/ 2147483646 h 146"/>
              <a:gd name="T20" fmla="*/ 2147483646 w 137"/>
              <a:gd name="T21" fmla="*/ 2147483646 h 146"/>
              <a:gd name="T22" fmla="*/ 2147483646 w 137"/>
              <a:gd name="T23" fmla="*/ 2147483646 h 146"/>
              <a:gd name="T24" fmla="*/ 2147483646 w 137"/>
              <a:gd name="T25" fmla="*/ 21474836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6 w 138"/>
              <a:gd name="T1" fmla="*/ 2147483646 h 146"/>
              <a:gd name="T2" fmla="*/ 2147483646 w 138"/>
              <a:gd name="T3" fmla="*/ 2147483646 h 146"/>
              <a:gd name="T4" fmla="*/ 2147483646 w 138"/>
              <a:gd name="T5" fmla="*/ 2147483646 h 146"/>
              <a:gd name="T6" fmla="*/ 2147483646 w 138"/>
              <a:gd name="T7" fmla="*/ 2147483646 h 146"/>
              <a:gd name="T8" fmla="*/ 2147483646 w 138"/>
              <a:gd name="T9" fmla="*/ 2147483646 h 146"/>
              <a:gd name="T10" fmla="*/ 2147483646 w 138"/>
              <a:gd name="T11" fmla="*/ 2147483646 h 146"/>
              <a:gd name="T12" fmla="*/ 2147483646 w 138"/>
              <a:gd name="T13" fmla="*/ 2147483646 h 146"/>
              <a:gd name="T14" fmla="*/ 2147483646 w 138"/>
              <a:gd name="T15" fmla="*/ 2147483646 h 146"/>
              <a:gd name="T16" fmla="*/ 2147483646 w 138"/>
              <a:gd name="T17" fmla="*/ 2147483646 h 146"/>
              <a:gd name="T18" fmla="*/ 2147483646 w 138"/>
              <a:gd name="T19" fmla="*/ 0 h 146"/>
              <a:gd name="T20" fmla="*/ 2147483646 w 138"/>
              <a:gd name="T21" fmla="*/ 2147483646 h 146"/>
              <a:gd name="T22" fmla="*/ 2147483646 w 138"/>
              <a:gd name="T23" fmla="*/ 2147483646 h 146"/>
              <a:gd name="T24" fmla="*/ 2147483646 w 138"/>
              <a:gd name="T25" fmla="*/ 2147483646 h 146"/>
              <a:gd name="T26" fmla="*/ 2147483646 w 138"/>
              <a:gd name="T27" fmla="*/ 2147483646 h 146"/>
              <a:gd name="T28" fmla="*/ 2147483646 w 138"/>
              <a:gd name="T29" fmla="*/ 2147483646 h 146"/>
              <a:gd name="T30" fmla="*/ 2147483646 w 138"/>
              <a:gd name="T31" fmla="*/ 2147483646 h 146"/>
              <a:gd name="T32" fmla="*/ 2147483646 w 138"/>
              <a:gd name="T33" fmla="*/ 2147483646 h 146"/>
              <a:gd name="T34" fmla="*/ 2147483646 w 138"/>
              <a:gd name="T35" fmla="*/ 2147483646 h 146"/>
              <a:gd name="T36" fmla="*/ 2147483646 w 138"/>
              <a:gd name="T37" fmla="*/ 2147483646 h 146"/>
              <a:gd name="T38" fmla="*/ 0 w 138"/>
              <a:gd name="T39" fmla="*/ 2147483646 h 146"/>
              <a:gd name="T40" fmla="*/ 2147483646 w 138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6 w 136"/>
              <a:gd name="T1" fmla="*/ 2147483646 h 146"/>
              <a:gd name="T2" fmla="*/ 2147483646 w 136"/>
              <a:gd name="T3" fmla="*/ 2147483646 h 146"/>
              <a:gd name="T4" fmla="*/ 2147483646 w 136"/>
              <a:gd name="T5" fmla="*/ 2147483646 h 146"/>
              <a:gd name="T6" fmla="*/ 2147483646 w 136"/>
              <a:gd name="T7" fmla="*/ 2147483646 h 146"/>
              <a:gd name="T8" fmla="*/ 2147483646 w 136"/>
              <a:gd name="T9" fmla="*/ 2147483646 h 146"/>
              <a:gd name="T10" fmla="*/ 0 w 136"/>
              <a:gd name="T11" fmla="*/ 2147483646 h 146"/>
              <a:gd name="T12" fmla="*/ 2147483646 w 136"/>
              <a:gd name="T13" fmla="*/ 0 h 146"/>
              <a:gd name="T14" fmla="*/ 2147483646 w 136"/>
              <a:gd name="T15" fmla="*/ 2147483646 h 146"/>
              <a:gd name="T16" fmla="*/ 2147483646 w 136"/>
              <a:gd name="T17" fmla="*/ 2147483646 h 146"/>
              <a:gd name="T18" fmla="*/ 2147483646 w 136"/>
              <a:gd name="T19" fmla="*/ 2147483646 h 146"/>
              <a:gd name="T20" fmla="*/ 2147483646 w 136"/>
              <a:gd name="T21" fmla="*/ 2147483646 h 146"/>
              <a:gd name="T22" fmla="*/ 2147483646 w 136"/>
              <a:gd name="T23" fmla="*/ 2147483646 h 146"/>
              <a:gd name="T24" fmla="*/ 2147483646 w 136"/>
              <a:gd name="T25" fmla="*/ 21474836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6 w 138"/>
              <a:gd name="T1" fmla="*/ 2147483646 h 146"/>
              <a:gd name="T2" fmla="*/ 2147483646 w 138"/>
              <a:gd name="T3" fmla="*/ 2147483646 h 146"/>
              <a:gd name="T4" fmla="*/ 2147483646 w 138"/>
              <a:gd name="T5" fmla="*/ 2147483646 h 146"/>
              <a:gd name="T6" fmla="*/ 2147483646 w 138"/>
              <a:gd name="T7" fmla="*/ 2147483646 h 146"/>
              <a:gd name="T8" fmla="*/ 2147483646 w 138"/>
              <a:gd name="T9" fmla="*/ 2147483646 h 146"/>
              <a:gd name="T10" fmla="*/ 2147483646 w 138"/>
              <a:gd name="T11" fmla="*/ 2147483646 h 146"/>
              <a:gd name="T12" fmla="*/ 2147483646 w 138"/>
              <a:gd name="T13" fmla="*/ 2147483646 h 146"/>
              <a:gd name="T14" fmla="*/ 2147483646 w 138"/>
              <a:gd name="T15" fmla="*/ 2147483646 h 146"/>
              <a:gd name="T16" fmla="*/ 2147483646 w 138"/>
              <a:gd name="T17" fmla="*/ 2147483646 h 146"/>
              <a:gd name="T18" fmla="*/ 2147483646 w 138"/>
              <a:gd name="T19" fmla="*/ 0 h 146"/>
              <a:gd name="T20" fmla="*/ 2147483646 w 138"/>
              <a:gd name="T21" fmla="*/ 2147483646 h 146"/>
              <a:gd name="T22" fmla="*/ 2147483646 w 138"/>
              <a:gd name="T23" fmla="*/ 2147483646 h 146"/>
              <a:gd name="T24" fmla="*/ 2147483646 w 138"/>
              <a:gd name="T25" fmla="*/ 2147483646 h 146"/>
              <a:gd name="T26" fmla="*/ 2147483646 w 138"/>
              <a:gd name="T27" fmla="*/ 2147483646 h 146"/>
              <a:gd name="T28" fmla="*/ 2147483646 w 138"/>
              <a:gd name="T29" fmla="*/ 2147483646 h 146"/>
              <a:gd name="T30" fmla="*/ 2147483646 w 138"/>
              <a:gd name="T31" fmla="*/ 2147483646 h 146"/>
              <a:gd name="T32" fmla="*/ 2147483646 w 138"/>
              <a:gd name="T33" fmla="*/ 2147483646 h 146"/>
              <a:gd name="T34" fmla="*/ 2147483646 w 138"/>
              <a:gd name="T35" fmla="*/ 2147483646 h 146"/>
              <a:gd name="T36" fmla="*/ 2147483646 w 138"/>
              <a:gd name="T37" fmla="*/ 2147483646 h 146"/>
              <a:gd name="T38" fmla="*/ 0 w 138"/>
              <a:gd name="T39" fmla="*/ 2147483646 h 146"/>
              <a:gd name="T40" fmla="*/ 2147483646 w 138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6 w 136"/>
              <a:gd name="T1" fmla="*/ 2147483646 h 146"/>
              <a:gd name="T2" fmla="*/ 2147483646 w 136"/>
              <a:gd name="T3" fmla="*/ 2147483646 h 146"/>
              <a:gd name="T4" fmla="*/ 2147483646 w 136"/>
              <a:gd name="T5" fmla="*/ 2147483646 h 146"/>
              <a:gd name="T6" fmla="*/ 2147483646 w 136"/>
              <a:gd name="T7" fmla="*/ 2147483646 h 146"/>
              <a:gd name="T8" fmla="*/ 2147483646 w 136"/>
              <a:gd name="T9" fmla="*/ 2147483646 h 146"/>
              <a:gd name="T10" fmla="*/ 0 w 136"/>
              <a:gd name="T11" fmla="*/ 2147483646 h 146"/>
              <a:gd name="T12" fmla="*/ 2147483646 w 136"/>
              <a:gd name="T13" fmla="*/ 0 h 146"/>
              <a:gd name="T14" fmla="*/ 2147483646 w 136"/>
              <a:gd name="T15" fmla="*/ 2147483646 h 146"/>
              <a:gd name="T16" fmla="*/ 2147483646 w 136"/>
              <a:gd name="T17" fmla="*/ 2147483646 h 146"/>
              <a:gd name="T18" fmla="*/ 2147483646 w 136"/>
              <a:gd name="T19" fmla="*/ 2147483646 h 146"/>
              <a:gd name="T20" fmla="*/ 2147483646 w 136"/>
              <a:gd name="T21" fmla="*/ 2147483646 h 146"/>
              <a:gd name="T22" fmla="*/ 2147483646 w 136"/>
              <a:gd name="T23" fmla="*/ 2147483646 h 146"/>
              <a:gd name="T24" fmla="*/ 2147483646 w 136"/>
              <a:gd name="T25" fmla="*/ 21474836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6 w 138"/>
              <a:gd name="T1" fmla="*/ 2147483646 h 146"/>
              <a:gd name="T2" fmla="*/ 2147483646 w 138"/>
              <a:gd name="T3" fmla="*/ 2147483646 h 146"/>
              <a:gd name="T4" fmla="*/ 2147483646 w 138"/>
              <a:gd name="T5" fmla="*/ 2147483646 h 146"/>
              <a:gd name="T6" fmla="*/ 2147483646 w 138"/>
              <a:gd name="T7" fmla="*/ 2147483646 h 146"/>
              <a:gd name="T8" fmla="*/ 2147483646 w 138"/>
              <a:gd name="T9" fmla="*/ 2147483646 h 146"/>
              <a:gd name="T10" fmla="*/ 2147483646 w 138"/>
              <a:gd name="T11" fmla="*/ 2147483646 h 146"/>
              <a:gd name="T12" fmla="*/ 2147483646 w 138"/>
              <a:gd name="T13" fmla="*/ 2147483646 h 146"/>
              <a:gd name="T14" fmla="*/ 2147483646 w 138"/>
              <a:gd name="T15" fmla="*/ 2147483646 h 146"/>
              <a:gd name="T16" fmla="*/ 2147483646 w 138"/>
              <a:gd name="T17" fmla="*/ 2147483646 h 146"/>
              <a:gd name="T18" fmla="*/ 2147483646 w 138"/>
              <a:gd name="T19" fmla="*/ 0 h 146"/>
              <a:gd name="T20" fmla="*/ 2147483646 w 138"/>
              <a:gd name="T21" fmla="*/ 2147483646 h 146"/>
              <a:gd name="T22" fmla="*/ 2147483646 w 138"/>
              <a:gd name="T23" fmla="*/ 2147483646 h 146"/>
              <a:gd name="T24" fmla="*/ 2147483646 w 138"/>
              <a:gd name="T25" fmla="*/ 2147483646 h 146"/>
              <a:gd name="T26" fmla="*/ 2147483646 w 138"/>
              <a:gd name="T27" fmla="*/ 2147483646 h 146"/>
              <a:gd name="T28" fmla="*/ 2147483646 w 138"/>
              <a:gd name="T29" fmla="*/ 2147483646 h 146"/>
              <a:gd name="T30" fmla="*/ 2147483646 w 138"/>
              <a:gd name="T31" fmla="*/ 2147483646 h 146"/>
              <a:gd name="T32" fmla="*/ 2147483646 w 138"/>
              <a:gd name="T33" fmla="*/ 2147483646 h 146"/>
              <a:gd name="T34" fmla="*/ 2147483646 w 138"/>
              <a:gd name="T35" fmla="*/ 2147483646 h 146"/>
              <a:gd name="T36" fmla="*/ 2147483646 w 138"/>
              <a:gd name="T37" fmla="*/ 2147483646 h 146"/>
              <a:gd name="T38" fmla="*/ 0 w 138"/>
              <a:gd name="T39" fmla="*/ 2147483646 h 146"/>
              <a:gd name="T40" fmla="*/ 2147483646 w 138"/>
              <a:gd name="T41" fmla="*/ 21474836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8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1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52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6 h 54"/>
              <a:gd name="T2" fmla="*/ 2147483646 w 166"/>
              <a:gd name="T3" fmla="*/ 2147483646 h 54"/>
              <a:gd name="T4" fmla="*/ 2147483646 w 166"/>
              <a:gd name="T5" fmla="*/ 2147483646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6 h 54"/>
              <a:gd name="T2" fmla="*/ 2147483646 w 166"/>
              <a:gd name="T3" fmla="*/ 2147483646 h 54"/>
              <a:gd name="T4" fmla="*/ 2147483646 w 166"/>
              <a:gd name="T5" fmla="*/ 2147483646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6 h 54"/>
              <a:gd name="T2" fmla="*/ 2147483646 w 166"/>
              <a:gd name="T3" fmla="*/ 2147483646 h 54"/>
              <a:gd name="T4" fmla="*/ 2147483646 w 166"/>
              <a:gd name="T5" fmla="*/ 2147483646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60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5997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5999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0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1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21586743 h 156"/>
                  <a:gd name="T2" fmla="*/ 149176 w 191"/>
                  <a:gd name="T3" fmla="*/ 19085563 h 156"/>
                  <a:gd name="T4" fmla="*/ 708131 w 191"/>
                  <a:gd name="T5" fmla="*/ 16678417 h 156"/>
                  <a:gd name="T6" fmla="*/ 1612141 w 191"/>
                  <a:gd name="T7" fmla="*/ 14392047 h 156"/>
                  <a:gd name="T8" fmla="*/ 2939968 w 191"/>
                  <a:gd name="T9" fmla="*/ 12163492 h 156"/>
                  <a:gd name="T10" fmla="*/ 4458875 w 191"/>
                  <a:gd name="T11" fmla="*/ 10078907 h 156"/>
                  <a:gd name="T12" fmla="*/ 6469385 w 191"/>
                  <a:gd name="T13" fmla="*/ 7996016 h 156"/>
                  <a:gd name="T14" fmla="*/ 8754816 w 191"/>
                  <a:gd name="T15" fmla="*/ 6182148 h 156"/>
                  <a:gd name="T16" fmla="*/ 11014233 w 191"/>
                  <a:gd name="T17" fmla="*/ 4559320 h 156"/>
                  <a:gd name="T18" fmla="*/ 13705100 w 191"/>
                  <a:gd name="T19" fmla="*/ 3304712 h 156"/>
                  <a:gd name="T20" fmla="*/ 16612338 w 191"/>
                  <a:gd name="T21" fmla="*/ 2071008 h 156"/>
                  <a:gd name="T22" fmla="*/ 19805942 w 191"/>
                  <a:gd name="T23" fmla="*/ 1097850 h 156"/>
                  <a:gd name="T24" fmla="*/ 22826633 w 191"/>
                  <a:gd name="T25" fmla="*/ 392206 h 156"/>
                  <a:gd name="T26" fmla="*/ 26168898 w 191"/>
                  <a:gd name="T27" fmla="*/ 140114 h 156"/>
                  <a:gd name="T28" fmla="*/ 29287252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98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61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5995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996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62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5988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5993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4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89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5990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1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2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0 w 126"/>
                  <a:gd name="T3" fmla="*/ 0 h 329"/>
                  <a:gd name="T4" fmla="*/ 10 w 126"/>
                  <a:gd name="T5" fmla="*/ 59 h 329"/>
                  <a:gd name="T6" fmla="*/ 11 w 126"/>
                  <a:gd name="T7" fmla="*/ 62 h 329"/>
                  <a:gd name="T8" fmla="*/ 13 w 126"/>
                  <a:gd name="T9" fmla="*/ 78 h 329"/>
                  <a:gd name="T10" fmla="*/ 13 w 126"/>
                  <a:gd name="T11" fmla="*/ 245 h 329"/>
                  <a:gd name="T12" fmla="*/ 11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3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5978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5986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7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79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5984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5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80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5981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2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3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4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597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597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5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5968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9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0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971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2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6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5963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4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65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5966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7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7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5958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9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60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5961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2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8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5953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4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55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5956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7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9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594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595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4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594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70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5934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5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6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7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8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9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5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1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5926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5931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2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3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27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5928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9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0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72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5913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5921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2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3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1258 w 173"/>
                  <a:gd name="T1" fmla="*/ 22810 h 375"/>
                  <a:gd name="T2" fmla="*/ 2488 w 173"/>
                  <a:gd name="T3" fmla="*/ 0 h 375"/>
                  <a:gd name="T4" fmla="*/ 2488 w 173"/>
                  <a:gd name="T5" fmla="*/ 98712 h 375"/>
                  <a:gd name="T6" fmla="*/ 2991 w 173"/>
                  <a:gd name="T7" fmla="*/ 105339 h 375"/>
                  <a:gd name="T8" fmla="*/ 3426 w 173"/>
                  <a:gd name="T9" fmla="*/ 130002 h 375"/>
                  <a:gd name="T10" fmla="*/ 3426 w 173"/>
                  <a:gd name="T11" fmla="*/ 411150 h 375"/>
                  <a:gd name="T12" fmla="*/ 2938 w 173"/>
                  <a:gd name="T13" fmla="*/ 506465 h 375"/>
                  <a:gd name="T14" fmla="*/ 789 w 173"/>
                  <a:gd name="T15" fmla="*/ 553164 h 375"/>
                  <a:gd name="T16" fmla="*/ 0 w 173"/>
                  <a:gd name="T17" fmla="*/ 469593 h 375"/>
                  <a:gd name="T18" fmla="*/ 0 w 173"/>
                  <a:gd name="T19" fmla="*/ 186652 h 375"/>
                  <a:gd name="T20" fmla="*/ 583 w 173"/>
                  <a:gd name="T21" fmla="*/ 141874 h 375"/>
                  <a:gd name="T22" fmla="*/ 1204 w 173"/>
                  <a:gd name="T23" fmla="*/ 126009 h 375"/>
                  <a:gd name="T24" fmla="*/ 1246 w 173"/>
                  <a:gd name="T25" fmla="*/ 22810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4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5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914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5915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916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5918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19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20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917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73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5874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5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6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7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8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9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1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2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3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4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5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86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87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5911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2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88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5909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0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89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0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1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2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3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94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5905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6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7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8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95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896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5897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5903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4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898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5899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0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1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2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74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5870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1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2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3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5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5866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7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8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9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6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586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7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5860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1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2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8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5857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8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9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9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5851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5854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5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6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52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3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0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5845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5848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46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1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5842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82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5837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39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5840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3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5832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3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34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5835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6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4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5827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8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29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5830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1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5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5822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3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24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5825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6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6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5817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8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19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5820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1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7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5810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5815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6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11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5812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3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4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0 w 126"/>
                  <a:gd name="T3" fmla="*/ 0 h 329"/>
                  <a:gd name="T4" fmla="*/ 10 w 126"/>
                  <a:gd name="T5" fmla="*/ 59 h 329"/>
                  <a:gd name="T6" fmla="*/ 11 w 126"/>
                  <a:gd name="T7" fmla="*/ 62 h 329"/>
                  <a:gd name="T8" fmla="*/ 13 w 126"/>
                  <a:gd name="T9" fmla="*/ 78 h 329"/>
                  <a:gd name="T10" fmla="*/ 13 w 126"/>
                  <a:gd name="T11" fmla="*/ 245 h 329"/>
                  <a:gd name="T12" fmla="*/ 11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8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5805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07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5808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9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89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5800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1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02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5803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4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0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5795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97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798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9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1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5790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1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92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793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4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2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5784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6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5787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8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9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3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5778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9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0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5781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2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3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4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5773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4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75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5776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7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5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5768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9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70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5771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2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6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5763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4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5766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7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7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5758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9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0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5761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2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8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5750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5755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6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7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51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5752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3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4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99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5742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5747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8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9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43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5744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5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6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0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5734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5739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5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5736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7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1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5726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5731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2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3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27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5728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9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0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2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5716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723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4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5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17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721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2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18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719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0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3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5706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5714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5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07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5712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3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08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5709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0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1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4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5692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5702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5704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5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03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93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5698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5700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1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99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94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5695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6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7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5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5685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5690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3 h 375"/>
                  <a:gd name="T10" fmla="*/ 1 w 173"/>
                  <a:gd name="T11" fmla="*/ 12 h 375"/>
                  <a:gd name="T12" fmla="*/ 1 w 173"/>
                  <a:gd name="T13" fmla="*/ 15 h 375"/>
                  <a:gd name="T14" fmla="*/ 1 w 173"/>
                  <a:gd name="T15" fmla="*/ 16 h 375"/>
                  <a:gd name="T16" fmla="*/ 0 w 173"/>
                  <a:gd name="T17" fmla="*/ 14 h 375"/>
                  <a:gd name="T18" fmla="*/ 0 w 173"/>
                  <a:gd name="T19" fmla="*/ 6 h 375"/>
                  <a:gd name="T20" fmla="*/ 1 w 173"/>
                  <a:gd name="T21" fmla="*/ 3 h 375"/>
                  <a:gd name="T22" fmla="*/ 1 w 173"/>
                  <a:gd name="T23" fmla="*/ 3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1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86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5687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8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9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6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5678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680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1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82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683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84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679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07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5671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5676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7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72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5673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9194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4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9019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75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85 w 126"/>
                  <a:gd name="T1" fmla="*/ 683 h 329"/>
                  <a:gd name="T2" fmla="*/ 380 w 126"/>
                  <a:gd name="T3" fmla="*/ 0 h 329"/>
                  <a:gd name="T4" fmla="*/ 380 w 126"/>
                  <a:gd name="T5" fmla="*/ 2191 h 329"/>
                  <a:gd name="T6" fmla="*/ 450 w 126"/>
                  <a:gd name="T7" fmla="*/ 2295 h 329"/>
                  <a:gd name="T8" fmla="*/ 522 w 126"/>
                  <a:gd name="T9" fmla="*/ 2878 h 329"/>
                  <a:gd name="T10" fmla="*/ 522 w 126"/>
                  <a:gd name="T11" fmla="*/ 9112 h 329"/>
                  <a:gd name="T12" fmla="*/ 443 w 126"/>
                  <a:gd name="T13" fmla="*/ 11169 h 329"/>
                  <a:gd name="T14" fmla="*/ 119 w 126"/>
                  <a:gd name="T15" fmla="*/ 12250 h 329"/>
                  <a:gd name="T16" fmla="*/ 0 w 126"/>
                  <a:gd name="T17" fmla="*/ 10348 h 329"/>
                  <a:gd name="T18" fmla="*/ 0 w 126"/>
                  <a:gd name="T19" fmla="*/ 4152 h 329"/>
                  <a:gd name="T20" fmla="*/ 84 w 126"/>
                  <a:gd name="T21" fmla="*/ 3122 h 329"/>
                  <a:gd name="T22" fmla="*/ 185 w 126"/>
                  <a:gd name="T23" fmla="*/ 2772 h 329"/>
                  <a:gd name="T24" fmla="*/ 185 w 126"/>
                  <a:gd name="T25" fmla="*/ 683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8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5664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5669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5556 w 180"/>
                  <a:gd name="T1" fmla="*/ 0 h 265"/>
                  <a:gd name="T2" fmla="*/ 6918 w 180"/>
                  <a:gd name="T3" fmla="*/ 725 h 265"/>
                  <a:gd name="T4" fmla="*/ 6248 w 180"/>
                  <a:gd name="T5" fmla="*/ 2190 h 265"/>
                  <a:gd name="T6" fmla="*/ 6875 w 180"/>
                  <a:gd name="T7" fmla="*/ 2824 h 265"/>
                  <a:gd name="T8" fmla="*/ 6979 w 180"/>
                  <a:gd name="T9" fmla="*/ 4036 h 265"/>
                  <a:gd name="T10" fmla="*/ 4037 w 180"/>
                  <a:gd name="T11" fmla="*/ 9133 h 265"/>
                  <a:gd name="T12" fmla="*/ 2476 w 180"/>
                  <a:gd name="T13" fmla="*/ 9782 h 265"/>
                  <a:gd name="T14" fmla="*/ 0 w 180"/>
                  <a:gd name="T15" fmla="*/ 8460 h 265"/>
                  <a:gd name="T16" fmla="*/ 229 w 180"/>
                  <a:gd name="T17" fmla="*/ 6370 h 265"/>
                  <a:gd name="T18" fmla="*/ 2702 w 180"/>
                  <a:gd name="T19" fmla="*/ 1790 h 265"/>
                  <a:gd name="T20" fmla="*/ 3764 w 180"/>
                  <a:gd name="T21" fmla="*/ 1357 h 265"/>
                  <a:gd name="T22" fmla="*/ 4580 w 180"/>
                  <a:gd name="T23" fmla="*/ 1508 h 265"/>
                  <a:gd name="T24" fmla="*/ 5437 w 180"/>
                  <a:gd name="T25" fmla="*/ 1 h 265"/>
                  <a:gd name="T26" fmla="*/ 5556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0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65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5666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9194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7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9019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8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85 w 126"/>
                  <a:gd name="T1" fmla="*/ 683 h 329"/>
                  <a:gd name="T2" fmla="*/ 380 w 126"/>
                  <a:gd name="T3" fmla="*/ 0 h 329"/>
                  <a:gd name="T4" fmla="*/ 380 w 126"/>
                  <a:gd name="T5" fmla="*/ 2191 h 329"/>
                  <a:gd name="T6" fmla="*/ 450 w 126"/>
                  <a:gd name="T7" fmla="*/ 2295 h 329"/>
                  <a:gd name="T8" fmla="*/ 522 w 126"/>
                  <a:gd name="T9" fmla="*/ 2878 h 329"/>
                  <a:gd name="T10" fmla="*/ 522 w 126"/>
                  <a:gd name="T11" fmla="*/ 9112 h 329"/>
                  <a:gd name="T12" fmla="*/ 443 w 126"/>
                  <a:gd name="T13" fmla="*/ 11169 h 329"/>
                  <a:gd name="T14" fmla="*/ 119 w 126"/>
                  <a:gd name="T15" fmla="*/ 12250 h 329"/>
                  <a:gd name="T16" fmla="*/ 0 w 126"/>
                  <a:gd name="T17" fmla="*/ 10348 h 329"/>
                  <a:gd name="T18" fmla="*/ 0 w 126"/>
                  <a:gd name="T19" fmla="*/ 4152 h 329"/>
                  <a:gd name="T20" fmla="*/ 84 w 126"/>
                  <a:gd name="T21" fmla="*/ 3122 h 329"/>
                  <a:gd name="T22" fmla="*/ 185 w 126"/>
                  <a:gd name="T23" fmla="*/ 2772 h 329"/>
                  <a:gd name="T24" fmla="*/ 185 w 126"/>
                  <a:gd name="T25" fmla="*/ 683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09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5658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5556 w 180"/>
                <a:gd name="T1" fmla="*/ 0 h 265"/>
                <a:gd name="T2" fmla="*/ 6918 w 180"/>
                <a:gd name="T3" fmla="*/ 725 h 265"/>
                <a:gd name="T4" fmla="*/ 6248 w 180"/>
                <a:gd name="T5" fmla="*/ 2190 h 265"/>
                <a:gd name="T6" fmla="*/ 6875 w 180"/>
                <a:gd name="T7" fmla="*/ 2824 h 265"/>
                <a:gd name="T8" fmla="*/ 6979 w 180"/>
                <a:gd name="T9" fmla="*/ 4036 h 265"/>
                <a:gd name="T10" fmla="*/ 4037 w 180"/>
                <a:gd name="T11" fmla="*/ 9133 h 265"/>
                <a:gd name="T12" fmla="*/ 2476 w 180"/>
                <a:gd name="T13" fmla="*/ 9782 h 265"/>
                <a:gd name="T14" fmla="*/ 0 w 180"/>
                <a:gd name="T15" fmla="*/ 8460 h 265"/>
                <a:gd name="T16" fmla="*/ 229 w 180"/>
                <a:gd name="T17" fmla="*/ 6370 h 265"/>
                <a:gd name="T18" fmla="*/ 2702 w 180"/>
                <a:gd name="T19" fmla="*/ 1790 h 265"/>
                <a:gd name="T20" fmla="*/ 3764 w 180"/>
                <a:gd name="T21" fmla="*/ 1357 h 265"/>
                <a:gd name="T22" fmla="*/ 4580 w 180"/>
                <a:gd name="T23" fmla="*/ 1508 h 265"/>
                <a:gd name="T24" fmla="*/ 5437 w 180"/>
                <a:gd name="T25" fmla="*/ 1 h 265"/>
                <a:gd name="T26" fmla="*/ 5556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9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3 w 173"/>
                <a:gd name="T3" fmla="*/ 0 h 375"/>
                <a:gd name="T4" fmla="*/ 3 w 173"/>
                <a:gd name="T5" fmla="*/ 3 h 375"/>
                <a:gd name="T6" fmla="*/ 3 w 173"/>
                <a:gd name="T7" fmla="*/ 3 h 375"/>
                <a:gd name="T8" fmla="*/ 3 w 173"/>
                <a:gd name="T9" fmla="*/ 3 h 375"/>
                <a:gd name="T10" fmla="*/ 3 w 173"/>
                <a:gd name="T11" fmla="*/ 12 h 375"/>
                <a:gd name="T12" fmla="*/ 3 w 173"/>
                <a:gd name="T13" fmla="*/ 15 h 375"/>
                <a:gd name="T14" fmla="*/ 3 w 173"/>
                <a:gd name="T15" fmla="*/ 16 h 375"/>
                <a:gd name="T16" fmla="*/ 0 w 173"/>
                <a:gd name="T17" fmla="*/ 14 h 375"/>
                <a:gd name="T18" fmla="*/ 0 w 173"/>
                <a:gd name="T19" fmla="*/ 6 h 375"/>
                <a:gd name="T20" fmla="*/ 3 w 173"/>
                <a:gd name="T21" fmla="*/ 3 h 375"/>
                <a:gd name="T22" fmla="*/ 3 w 173"/>
                <a:gd name="T23" fmla="*/ 3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60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5661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2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10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5645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5653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4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5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1258 w 173"/>
                  <a:gd name="T1" fmla="*/ 22810 h 375"/>
                  <a:gd name="T2" fmla="*/ 2488 w 173"/>
                  <a:gd name="T3" fmla="*/ 0 h 375"/>
                  <a:gd name="T4" fmla="*/ 2488 w 173"/>
                  <a:gd name="T5" fmla="*/ 98712 h 375"/>
                  <a:gd name="T6" fmla="*/ 2991 w 173"/>
                  <a:gd name="T7" fmla="*/ 105339 h 375"/>
                  <a:gd name="T8" fmla="*/ 3426 w 173"/>
                  <a:gd name="T9" fmla="*/ 130002 h 375"/>
                  <a:gd name="T10" fmla="*/ 3426 w 173"/>
                  <a:gd name="T11" fmla="*/ 411150 h 375"/>
                  <a:gd name="T12" fmla="*/ 2938 w 173"/>
                  <a:gd name="T13" fmla="*/ 506465 h 375"/>
                  <a:gd name="T14" fmla="*/ 789 w 173"/>
                  <a:gd name="T15" fmla="*/ 553164 h 375"/>
                  <a:gd name="T16" fmla="*/ 0 w 173"/>
                  <a:gd name="T17" fmla="*/ 469593 h 375"/>
                  <a:gd name="T18" fmla="*/ 0 w 173"/>
                  <a:gd name="T19" fmla="*/ 186652 h 375"/>
                  <a:gd name="T20" fmla="*/ 583 w 173"/>
                  <a:gd name="T21" fmla="*/ 141874 h 375"/>
                  <a:gd name="T22" fmla="*/ 1204 w 173"/>
                  <a:gd name="T23" fmla="*/ 126009 h 375"/>
                  <a:gd name="T24" fmla="*/ 1246 w 173"/>
                  <a:gd name="T25" fmla="*/ 22810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6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5647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648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5650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1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2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49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211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5637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5642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8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5639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0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1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12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5635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87 w 264"/>
                <a:gd name="T1" fmla="*/ 1486 h 366"/>
                <a:gd name="T2" fmla="*/ 296 w 264"/>
                <a:gd name="T3" fmla="*/ 1342 h 366"/>
                <a:gd name="T4" fmla="*/ 471 w 264"/>
                <a:gd name="T5" fmla="*/ 664 h 366"/>
                <a:gd name="T6" fmla="*/ 471 w 264"/>
                <a:gd name="T7" fmla="*/ 509 h 366"/>
                <a:gd name="T8" fmla="*/ 415 w 264"/>
                <a:gd name="T9" fmla="*/ 413 h 366"/>
                <a:gd name="T10" fmla="*/ 482 w 264"/>
                <a:gd name="T11" fmla="*/ 146 h 366"/>
                <a:gd name="T12" fmla="*/ 361 w 264"/>
                <a:gd name="T13" fmla="*/ 0 h 366"/>
                <a:gd name="T14" fmla="*/ 307 w 264"/>
                <a:gd name="T15" fmla="*/ 244 h 366"/>
                <a:gd name="T16" fmla="*/ 242 w 264"/>
                <a:gd name="T17" fmla="*/ 174 h 366"/>
                <a:gd name="T18" fmla="*/ 164 w 264"/>
                <a:gd name="T19" fmla="*/ 268 h 366"/>
                <a:gd name="T20" fmla="*/ 0 w 264"/>
                <a:gd name="T21" fmla="*/ 973 h 366"/>
                <a:gd name="T22" fmla="*/ 6 w 264"/>
                <a:gd name="T23" fmla="*/ 1240 h 366"/>
                <a:gd name="T24" fmla="*/ 187 w 264"/>
                <a:gd name="T25" fmla="*/ 148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708 h 240"/>
                <a:gd name="T2" fmla="*/ 472 w 252"/>
                <a:gd name="T3" fmla="*/ 0 h 240"/>
                <a:gd name="T4" fmla="*/ 472 w 252"/>
                <a:gd name="T5" fmla="*/ 146 h 240"/>
                <a:gd name="T6" fmla="*/ 294 w 252"/>
                <a:gd name="T7" fmla="*/ 850 h 240"/>
                <a:gd name="T8" fmla="*/ 182 w 252"/>
                <a:gd name="T9" fmla="*/ 970 h 240"/>
                <a:gd name="T10" fmla="*/ 0 w 252"/>
                <a:gd name="T11" fmla="*/ 708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13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5633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14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15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5615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5617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626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627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628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9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0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1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32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618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5620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21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622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5623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4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25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19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16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5216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5597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5599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5612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13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14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600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5602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5607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8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9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0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11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603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5604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5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06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601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98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5217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5579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5581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590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591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592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3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4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5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96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582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5584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85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586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5587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8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89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83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80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5218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5561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5563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5576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77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78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64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5566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5571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2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3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4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5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67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5568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69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70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65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62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5219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5556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5558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9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0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21586743 h 156"/>
                  <a:gd name="T2" fmla="*/ 149176 w 191"/>
                  <a:gd name="T3" fmla="*/ 19085563 h 156"/>
                  <a:gd name="T4" fmla="*/ 708131 w 191"/>
                  <a:gd name="T5" fmla="*/ 16678417 h 156"/>
                  <a:gd name="T6" fmla="*/ 1612141 w 191"/>
                  <a:gd name="T7" fmla="*/ 14392047 h 156"/>
                  <a:gd name="T8" fmla="*/ 2939968 w 191"/>
                  <a:gd name="T9" fmla="*/ 12163492 h 156"/>
                  <a:gd name="T10" fmla="*/ 4458875 w 191"/>
                  <a:gd name="T11" fmla="*/ 10078907 h 156"/>
                  <a:gd name="T12" fmla="*/ 6469385 w 191"/>
                  <a:gd name="T13" fmla="*/ 7996016 h 156"/>
                  <a:gd name="T14" fmla="*/ 8754816 w 191"/>
                  <a:gd name="T15" fmla="*/ 6182148 h 156"/>
                  <a:gd name="T16" fmla="*/ 11014233 w 191"/>
                  <a:gd name="T17" fmla="*/ 4559320 h 156"/>
                  <a:gd name="T18" fmla="*/ 13705100 w 191"/>
                  <a:gd name="T19" fmla="*/ 3304712 h 156"/>
                  <a:gd name="T20" fmla="*/ 16612338 w 191"/>
                  <a:gd name="T21" fmla="*/ 2071008 h 156"/>
                  <a:gd name="T22" fmla="*/ 19805942 w 191"/>
                  <a:gd name="T23" fmla="*/ 1097850 h 156"/>
                  <a:gd name="T24" fmla="*/ 22826633 w 191"/>
                  <a:gd name="T25" fmla="*/ 392206 h 156"/>
                  <a:gd name="T26" fmla="*/ 26168898 w 191"/>
                  <a:gd name="T27" fmla="*/ 140114 h 156"/>
                  <a:gd name="T28" fmla="*/ 29287252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7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220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6 w 173"/>
              <a:gd name="T1" fmla="*/ 2147483646 h 375"/>
              <a:gd name="T2" fmla="*/ 2147483646 w 173"/>
              <a:gd name="T3" fmla="*/ 0 h 375"/>
              <a:gd name="T4" fmla="*/ 2147483646 w 173"/>
              <a:gd name="T5" fmla="*/ 2147483646 h 375"/>
              <a:gd name="T6" fmla="*/ 2147483646 w 173"/>
              <a:gd name="T7" fmla="*/ 2147483646 h 375"/>
              <a:gd name="T8" fmla="*/ 2147483646 w 173"/>
              <a:gd name="T9" fmla="*/ 2147483646 h 375"/>
              <a:gd name="T10" fmla="*/ 2147483646 w 173"/>
              <a:gd name="T11" fmla="*/ 2147483646 h 375"/>
              <a:gd name="T12" fmla="*/ 2147483646 w 173"/>
              <a:gd name="T13" fmla="*/ 2147483646 h 375"/>
              <a:gd name="T14" fmla="*/ 2147483646 w 173"/>
              <a:gd name="T15" fmla="*/ 2147483646 h 375"/>
              <a:gd name="T16" fmla="*/ 0 w 173"/>
              <a:gd name="T17" fmla="*/ 2147483646 h 375"/>
              <a:gd name="T18" fmla="*/ 0 w 173"/>
              <a:gd name="T19" fmla="*/ 2147483646 h 375"/>
              <a:gd name="T20" fmla="*/ 2147483646 w 173"/>
              <a:gd name="T21" fmla="*/ 2147483646 h 375"/>
              <a:gd name="T22" fmla="*/ 2147483646 w 173"/>
              <a:gd name="T23" fmla="*/ 2147483646 h 375"/>
              <a:gd name="T24" fmla="*/ 2147483646 w 173"/>
              <a:gd name="T25" fmla="*/ 2147483646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1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6 w 177"/>
              <a:gd name="T1" fmla="*/ 2147483646 h 169"/>
              <a:gd name="T2" fmla="*/ 2147483646 w 177"/>
              <a:gd name="T3" fmla="*/ 2147483646 h 169"/>
              <a:gd name="T4" fmla="*/ 2147483646 w 177"/>
              <a:gd name="T5" fmla="*/ 2147483646 h 169"/>
              <a:gd name="T6" fmla="*/ 2147483646 w 177"/>
              <a:gd name="T7" fmla="*/ 2147483646 h 169"/>
              <a:gd name="T8" fmla="*/ 2147483646 w 177"/>
              <a:gd name="T9" fmla="*/ 2147483646 h 169"/>
              <a:gd name="T10" fmla="*/ 2147483646 w 177"/>
              <a:gd name="T11" fmla="*/ 2147483646 h 169"/>
              <a:gd name="T12" fmla="*/ 2147483646 w 177"/>
              <a:gd name="T13" fmla="*/ 2147483646 h 169"/>
              <a:gd name="T14" fmla="*/ 2147483646 w 177"/>
              <a:gd name="T15" fmla="*/ 0 h 169"/>
              <a:gd name="T16" fmla="*/ 2147483646 w 177"/>
              <a:gd name="T17" fmla="*/ 2147483646 h 169"/>
              <a:gd name="T18" fmla="*/ 2147483646 w 177"/>
              <a:gd name="T19" fmla="*/ 2147483646 h 169"/>
              <a:gd name="T20" fmla="*/ 0 w 177"/>
              <a:gd name="T21" fmla="*/ 2147483646 h 169"/>
              <a:gd name="T22" fmla="*/ 2147483646 w 177"/>
              <a:gd name="T23" fmla="*/ 2147483646 h 169"/>
              <a:gd name="T24" fmla="*/ 2147483646 w 177"/>
              <a:gd name="T25" fmla="*/ 2147483646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2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6 w 147"/>
              <a:gd name="T1" fmla="*/ 2147483646 h 329"/>
              <a:gd name="T2" fmla="*/ 2147483646 w 147"/>
              <a:gd name="T3" fmla="*/ 2147483646 h 329"/>
              <a:gd name="T4" fmla="*/ 2147483646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224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5551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5553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4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3021 h 169"/>
                  <a:gd name="T2" fmla="*/ 59 w 177"/>
                  <a:gd name="T3" fmla="*/ 14373 h 169"/>
                  <a:gd name="T4" fmla="*/ 77 w 177"/>
                  <a:gd name="T5" fmla="*/ 12484 h 169"/>
                  <a:gd name="T6" fmla="*/ 105 w 177"/>
                  <a:gd name="T7" fmla="*/ 13021 h 169"/>
                  <a:gd name="T8" fmla="*/ 155 w 177"/>
                  <a:gd name="T9" fmla="*/ 12484 h 169"/>
                  <a:gd name="T10" fmla="*/ 247 w 177"/>
                  <a:gd name="T11" fmla="*/ 5893 h 169"/>
                  <a:gd name="T12" fmla="*/ 259 w 177"/>
                  <a:gd name="T13" fmla="*/ 2381 h 169"/>
                  <a:gd name="T14" fmla="*/ 152 w 177"/>
                  <a:gd name="T15" fmla="*/ 0 h 169"/>
                  <a:gd name="T16" fmla="*/ 89 w 177"/>
                  <a:gd name="T17" fmla="*/ 886 h 169"/>
                  <a:gd name="T18" fmla="*/ 3 w 177"/>
                  <a:gd name="T19" fmla="*/ 7148 h 169"/>
                  <a:gd name="T20" fmla="*/ 0 w 177"/>
                  <a:gd name="T21" fmla="*/ 9200 h 169"/>
                  <a:gd name="T22" fmla="*/ 23 w 177"/>
                  <a:gd name="T23" fmla="*/ 10488 h 169"/>
                  <a:gd name="T24" fmla="*/ 3 w 177"/>
                  <a:gd name="T25" fmla="*/ 12563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5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52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5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5542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5544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</p:txBody>
          </p:sp>
          <p:sp>
            <p:nvSpPr>
              <p:cNvPr id="5545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47 w 299"/>
                  <a:gd name="T1" fmla="*/ 2 h 214"/>
                  <a:gd name="T2" fmla="*/ 52 w 299"/>
                  <a:gd name="T3" fmla="*/ 2 h 214"/>
                  <a:gd name="T4" fmla="*/ 42 w 299"/>
                  <a:gd name="T5" fmla="*/ 2 h 214"/>
                  <a:gd name="T6" fmla="*/ 43 w 299"/>
                  <a:gd name="T7" fmla="*/ 2 h 214"/>
                  <a:gd name="T8" fmla="*/ 43 w 299"/>
                  <a:gd name="T9" fmla="*/ 2 h 214"/>
                  <a:gd name="T10" fmla="*/ 18 w 299"/>
                  <a:gd name="T11" fmla="*/ 2 h 214"/>
                  <a:gd name="T12" fmla="*/ 6 w 299"/>
                  <a:gd name="T13" fmla="*/ 2 h 214"/>
                  <a:gd name="T14" fmla="*/ 0 w 299"/>
                  <a:gd name="T15" fmla="*/ 2 h 214"/>
                  <a:gd name="T16" fmla="*/ 6 w 299"/>
                  <a:gd name="T17" fmla="*/ 2 h 214"/>
                  <a:gd name="T18" fmla="*/ 29 w 299"/>
                  <a:gd name="T19" fmla="*/ 0 h 214"/>
                  <a:gd name="T20" fmla="*/ 35 w 299"/>
                  <a:gd name="T21" fmla="*/ 2 h 214"/>
                  <a:gd name="T22" fmla="*/ 38 w 299"/>
                  <a:gd name="T23" fmla="*/ 2 h 214"/>
                  <a:gd name="T24" fmla="*/ 47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6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34 w 291"/>
                  <a:gd name="T1" fmla="*/ 40 h 231"/>
                  <a:gd name="T2" fmla="*/ 241 w 291"/>
                  <a:gd name="T3" fmla="*/ 10 h 231"/>
                  <a:gd name="T4" fmla="*/ 0 w 291"/>
                  <a:gd name="T5" fmla="*/ 6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7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2 h 424"/>
                  <a:gd name="T12" fmla="*/ 1 w 192"/>
                  <a:gd name="T13" fmla="*/ 2 h 424"/>
                  <a:gd name="T14" fmla="*/ 1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8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9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0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543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6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5533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5535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800"/>
              </a:p>
            </p:txBody>
          </p:sp>
          <p:sp>
            <p:nvSpPr>
              <p:cNvPr id="5536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47 w 299"/>
                  <a:gd name="T1" fmla="*/ 2 h 214"/>
                  <a:gd name="T2" fmla="*/ 52 w 299"/>
                  <a:gd name="T3" fmla="*/ 2 h 214"/>
                  <a:gd name="T4" fmla="*/ 42 w 299"/>
                  <a:gd name="T5" fmla="*/ 2 h 214"/>
                  <a:gd name="T6" fmla="*/ 43 w 299"/>
                  <a:gd name="T7" fmla="*/ 2 h 214"/>
                  <a:gd name="T8" fmla="*/ 43 w 299"/>
                  <a:gd name="T9" fmla="*/ 2 h 214"/>
                  <a:gd name="T10" fmla="*/ 18 w 299"/>
                  <a:gd name="T11" fmla="*/ 2 h 214"/>
                  <a:gd name="T12" fmla="*/ 6 w 299"/>
                  <a:gd name="T13" fmla="*/ 2 h 214"/>
                  <a:gd name="T14" fmla="*/ 0 w 299"/>
                  <a:gd name="T15" fmla="*/ 2 h 214"/>
                  <a:gd name="T16" fmla="*/ 6 w 299"/>
                  <a:gd name="T17" fmla="*/ 2 h 214"/>
                  <a:gd name="T18" fmla="*/ 29 w 299"/>
                  <a:gd name="T19" fmla="*/ 0 h 214"/>
                  <a:gd name="T20" fmla="*/ 35 w 299"/>
                  <a:gd name="T21" fmla="*/ 2 h 214"/>
                  <a:gd name="T22" fmla="*/ 38 w 299"/>
                  <a:gd name="T23" fmla="*/ 2 h 214"/>
                  <a:gd name="T24" fmla="*/ 47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7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34 w 291"/>
                  <a:gd name="T1" fmla="*/ 40 h 231"/>
                  <a:gd name="T2" fmla="*/ 241 w 291"/>
                  <a:gd name="T3" fmla="*/ 10 h 231"/>
                  <a:gd name="T4" fmla="*/ 0 w 291"/>
                  <a:gd name="T5" fmla="*/ 6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8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2 h 424"/>
                  <a:gd name="T12" fmla="*/ 1 w 192"/>
                  <a:gd name="T13" fmla="*/ 2 h 424"/>
                  <a:gd name="T14" fmla="*/ 1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9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0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1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534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7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5520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521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5528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9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0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1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22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523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5524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5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6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2 h 424"/>
                  <a:gd name="T12" fmla="*/ 2 w 192"/>
                  <a:gd name="T13" fmla="*/ 2 h 424"/>
                  <a:gd name="T14" fmla="*/ 2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7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3 w 192"/>
                  <a:gd name="T3" fmla="*/ 0 h 424"/>
                  <a:gd name="T4" fmla="*/ 3 w 192"/>
                  <a:gd name="T5" fmla="*/ 2 h 424"/>
                  <a:gd name="T6" fmla="*/ 3 w 192"/>
                  <a:gd name="T7" fmla="*/ 2 h 424"/>
                  <a:gd name="T8" fmla="*/ 3 w 192"/>
                  <a:gd name="T9" fmla="*/ 2 h 424"/>
                  <a:gd name="T10" fmla="*/ 3 w 192"/>
                  <a:gd name="T11" fmla="*/ 2 h 424"/>
                  <a:gd name="T12" fmla="*/ 3 w 192"/>
                  <a:gd name="T13" fmla="*/ 2 h 424"/>
                  <a:gd name="T14" fmla="*/ 3 w 192"/>
                  <a:gd name="T15" fmla="*/ 3 h 424"/>
                  <a:gd name="T16" fmla="*/ 0 w 192"/>
                  <a:gd name="T17" fmla="*/ 2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28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5515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5517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81 w 16"/>
                  <a:gd name="T7" fmla="*/ 1 h 457"/>
                  <a:gd name="T8" fmla="*/ 255 w 16"/>
                  <a:gd name="T9" fmla="*/ 0 h 457"/>
                  <a:gd name="T10" fmla="*/ 601 w 16"/>
                  <a:gd name="T11" fmla="*/ 0 h 457"/>
                  <a:gd name="T12" fmla="*/ 796 w 16"/>
                  <a:gd name="T13" fmla="*/ 2 h 457"/>
                  <a:gd name="T14" fmla="*/ 796 w 16"/>
                  <a:gd name="T15" fmla="*/ 3 h 457"/>
                  <a:gd name="T16" fmla="*/ 836 w 16"/>
                  <a:gd name="T17" fmla="*/ 4 h 457"/>
                  <a:gd name="T18" fmla="*/ 836 w 16"/>
                  <a:gd name="T19" fmla="*/ 24 h 457"/>
                  <a:gd name="T20" fmla="*/ 796 w 16"/>
                  <a:gd name="T21" fmla="*/ 24 h 457"/>
                  <a:gd name="T22" fmla="*/ 796 w 16"/>
                  <a:gd name="T23" fmla="*/ 24 h 457"/>
                  <a:gd name="T24" fmla="*/ 601 w 16"/>
                  <a:gd name="T25" fmla="*/ 25 h 457"/>
                  <a:gd name="T26" fmla="*/ 506 w 16"/>
                  <a:gd name="T27" fmla="*/ 25 h 457"/>
                  <a:gd name="T28" fmla="*/ 359 w 16"/>
                  <a:gd name="T29" fmla="*/ 25 h 457"/>
                  <a:gd name="T30" fmla="*/ 359 w 16"/>
                  <a:gd name="T31" fmla="*/ 25 h 457"/>
                  <a:gd name="T32" fmla="*/ 255 w 16"/>
                  <a:gd name="T33" fmla="*/ 25 h 457"/>
                  <a:gd name="T34" fmla="*/ 181 w 16"/>
                  <a:gd name="T35" fmla="*/ 24 h 457"/>
                  <a:gd name="T36" fmla="*/ 1 w 16"/>
                  <a:gd name="T37" fmla="*/ 24 h 457"/>
                  <a:gd name="T38" fmla="*/ 1 w 16"/>
                  <a:gd name="T39" fmla="*/ 24 h 457"/>
                  <a:gd name="T40" fmla="*/ 0 w 16"/>
                  <a:gd name="T41" fmla="*/ 24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8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81 w 16"/>
                  <a:gd name="T7" fmla="*/ 1 h 457"/>
                  <a:gd name="T8" fmla="*/ 255 w 16"/>
                  <a:gd name="T9" fmla="*/ 0 h 457"/>
                  <a:gd name="T10" fmla="*/ 601 w 16"/>
                  <a:gd name="T11" fmla="*/ 0 h 457"/>
                  <a:gd name="T12" fmla="*/ 836 w 16"/>
                  <a:gd name="T13" fmla="*/ 4 h 457"/>
                  <a:gd name="T14" fmla="*/ 836 w 16"/>
                  <a:gd name="T15" fmla="*/ 24 h 457"/>
                  <a:gd name="T16" fmla="*/ 601 w 16"/>
                  <a:gd name="T17" fmla="*/ 25 h 457"/>
                  <a:gd name="T18" fmla="*/ 506 w 16"/>
                  <a:gd name="T19" fmla="*/ 25 h 457"/>
                  <a:gd name="T20" fmla="*/ 426 w 16"/>
                  <a:gd name="T21" fmla="*/ 25 h 457"/>
                  <a:gd name="T22" fmla="*/ 302 w 16"/>
                  <a:gd name="T23" fmla="*/ 25 h 457"/>
                  <a:gd name="T24" fmla="*/ 255 w 16"/>
                  <a:gd name="T25" fmla="*/ 25 h 457"/>
                  <a:gd name="T26" fmla="*/ 181 w 16"/>
                  <a:gd name="T27" fmla="*/ 25 h 457"/>
                  <a:gd name="T28" fmla="*/ 2 w 16"/>
                  <a:gd name="T29" fmla="*/ 24 h 457"/>
                  <a:gd name="T30" fmla="*/ 2 w 16"/>
                  <a:gd name="T31" fmla="*/ 24 h 457"/>
                  <a:gd name="T32" fmla="*/ 0 w 16"/>
                  <a:gd name="T33" fmla="*/ 24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9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2364 w 111"/>
                  <a:gd name="T1" fmla="*/ 4 h 418"/>
                  <a:gd name="T2" fmla="*/ 1135 w 111"/>
                  <a:gd name="T3" fmla="*/ 0 h 418"/>
                  <a:gd name="T4" fmla="*/ 1135 w 111"/>
                  <a:gd name="T5" fmla="*/ 4 h 418"/>
                  <a:gd name="T6" fmla="*/ 458 w 111"/>
                  <a:gd name="T7" fmla="*/ 4 h 418"/>
                  <a:gd name="T8" fmla="*/ 0 w 111"/>
                  <a:gd name="T9" fmla="*/ 4 h 418"/>
                  <a:gd name="T10" fmla="*/ 0 w 111"/>
                  <a:gd name="T11" fmla="*/ 15 h 418"/>
                  <a:gd name="T12" fmla="*/ 618 w 111"/>
                  <a:gd name="T13" fmla="*/ 19 h 418"/>
                  <a:gd name="T14" fmla="*/ 2887 w 111"/>
                  <a:gd name="T15" fmla="*/ 23 h 418"/>
                  <a:gd name="T16" fmla="*/ 3512 w 111"/>
                  <a:gd name="T17" fmla="*/ 19 h 418"/>
                  <a:gd name="T18" fmla="*/ 3512 w 111"/>
                  <a:gd name="T19" fmla="*/ 9 h 418"/>
                  <a:gd name="T20" fmla="*/ 3033 w 111"/>
                  <a:gd name="T21" fmla="*/ 7 h 418"/>
                  <a:gd name="T22" fmla="*/ 2364 w 111"/>
                  <a:gd name="T23" fmla="*/ 6 h 418"/>
                  <a:gd name="T24" fmla="*/ 2364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16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29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5510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1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2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4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30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5506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508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9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7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31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5496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5504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5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97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5499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8388608 w 1"/>
                  <a:gd name="T3" fmla="*/ 492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01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5502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03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8567 w 117"/>
                    <a:gd name="T3" fmla="*/ 1822 h 78"/>
                    <a:gd name="T4" fmla="*/ 8501 w 117"/>
                    <a:gd name="T5" fmla="*/ 2918 h 78"/>
                    <a:gd name="T6" fmla="*/ 6459 w 117"/>
                    <a:gd name="T7" fmla="*/ 5700 h 78"/>
                    <a:gd name="T8" fmla="*/ 1205 w 117"/>
                    <a:gd name="T9" fmla="*/ 4238 h 78"/>
                    <a:gd name="T10" fmla="*/ 2 w 117"/>
                    <a:gd name="T11" fmla="*/ 1512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498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32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5459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5489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0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1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2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3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4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95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460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5482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3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4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5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6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7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8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5461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5462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5463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5464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5465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5466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5475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6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7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8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9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0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81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467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5468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69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0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1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2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3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474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5233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5454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5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66 h 375"/>
                <a:gd name="T2" fmla="*/ 0 w 173"/>
                <a:gd name="T3" fmla="*/ 0 h 375"/>
                <a:gd name="T4" fmla="*/ 0 w 173"/>
                <a:gd name="T5" fmla="*/ 727 h 375"/>
                <a:gd name="T6" fmla="*/ 0 w 173"/>
                <a:gd name="T7" fmla="*/ 781 h 375"/>
                <a:gd name="T8" fmla="*/ 0 w 173"/>
                <a:gd name="T9" fmla="*/ 961 h 375"/>
                <a:gd name="T10" fmla="*/ 0 w 173"/>
                <a:gd name="T11" fmla="*/ 3042 h 375"/>
                <a:gd name="T12" fmla="*/ 0 w 173"/>
                <a:gd name="T13" fmla="*/ 3738 h 375"/>
                <a:gd name="T14" fmla="*/ 0 w 173"/>
                <a:gd name="T15" fmla="*/ 4072 h 375"/>
                <a:gd name="T16" fmla="*/ 0 w 173"/>
                <a:gd name="T17" fmla="*/ 3468 h 375"/>
                <a:gd name="T18" fmla="*/ 0 w 173"/>
                <a:gd name="T19" fmla="*/ 1377 h 375"/>
                <a:gd name="T20" fmla="*/ 0 w 173"/>
                <a:gd name="T21" fmla="*/ 1051 h 375"/>
                <a:gd name="T22" fmla="*/ 0 w 173"/>
                <a:gd name="T23" fmla="*/ 923 h 375"/>
                <a:gd name="T24" fmla="*/ 0 w 173"/>
                <a:gd name="T25" fmla="*/ 16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4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5449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0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66 h 375"/>
                <a:gd name="T2" fmla="*/ 0 w 173"/>
                <a:gd name="T3" fmla="*/ 0 h 375"/>
                <a:gd name="T4" fmla="*/ 0 w 173"/>
                <a:gd name="T5" fmla="*/ 727 h 375"/>
                <a:gd name="T6" fmla="*/ 0 w 173"/>
                <a:gd name="T7" fmla="*/ 781 h 375"/>
                <a:gd name="T8" fmla="*/ 0 w 173"/>
                <a:gd name="T9" fmla="*/ 961 h 375"/>
                <a:gd name="T10" fmla="*/ 0 w 173"/>
                <a:gd name="T11" fmla="*/ 3042 h 375"/>
                <a:gd name="T12" fmla="*/ 0 w 173"/>
                <a:gd name="T13" fmla="*/ 3738 h 375"/>
                <a:gd name="T14" fmla="*/ 0 w 173"/>
                <a:gd name="T15" fmla="*/ 4072 h 375"/>
                <a:gd name="T16" fmla="*/ 0 w 173"/>
                <a:gd name="T17" fmla="*/ 3468 h 375"/>
                <a:gd name="T18" fmla="*/ 0 w 173"/>
                <a:gd name="T19" fmla="*/ 1377 h 375"/>
                <a:gd name="T20" fmla="*/ 0 w 173"/>
                <a:gd name="T21" fmla="*/ 1051 h 375"/>
                <a:gd name="T22" fmla="*/ 0 w 173"/>
                <a:gd name="T23" fmla="*/ 923 h 375"/>
                <a:gd name="T24" fmla="*/ 0 w 173"/>
                <a:gd name="T25" fmla="*/ 166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5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5444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5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7 h 375"/>
                <a:gd name="T6" fmla="*/ 0 w 173"/>
                <a:gd name="T7" fmla="*/ 8 h 375"/>
                <a:gd name="T8" fmla="*/ 0 w 173"/>
                <a:gd name="T9" fmla="*/ 10 h 375"/>
                <a:gd name="T10" fmla="*/ 0 w 173"/>
                <a:gd name="T11" fmla="*/ 30 h 375"/>
                <a:gd name="T12" fmla="*/ 0 w 173"/>
                <a:gd name="T13" fmla="*/ 36 h 375"/>
                <a:gd name="T14" fmla="*/ 0 w 173"/>
                <a:gd name="T15" fmla="*/ 40 h 375"/>
                <a:gd name="T16" fmla="*/ 0 w 173"/>
                <a:gd name="T17" fmla="*/ 33 h 375"/>
                <a:gd name="T18" fmla="*/ 0 w 173"/>
                <a:gd name="T19" fmla="*/ 14 h 375"/>
                <a:gd name="T20" fmla="*/ 0 w 173"/>
                <a:gd name="T21" fmla="*/ 11 h 375"/>
                <a:gd name="T22" fmla="*/ 0 w 173"/>
                <a:gd name="T23" fmla="*/ 10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3 h 384"/>
                <a:gd name="T6" fmla="*/ 8 w 328"/>
                <a:gd name="T7" fmla="*/ 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6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5439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0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7 h 375"/>
                <a:gd name="T6" fmla="*/ 0 w 173"/>
                <a:gd name="T7" fmla="*/ 8 h 375"/>
                <a:gd name="T8" fmla="*/ 0 w 173"/>
                <a:gd name="T9" fmla="*/ 10 h 375"/>
                <a:gd name="T10" fmla="*/ 0 w 173"/>
                <a:gd name="T11" fmla="*/ 30 h 375"/>
                <a:gd name="T12" fmla="*/ 0 w 173"/>
                <a:gd name="T13" fmla="*/ 36 h 375"/>
                <a:gd name="T14" fmla="*/ 0 w 173"/>
                <a:gd name="T15" fmla="*/ 40 h 375"/>
                <a:gd name="T16" fmla="*/ 0 w 173"/>
                <a:gd name="T17" fmla="*/ 33 h 375"/>
                <a:gd name="T18" fmla="*/ 0 w 173"/>
                <a:gd name="T19" fmla="*/ 14 h 375"/>
                <a:gd name="T20" fmla="*/ 0 w 173"/>
                <a:gd name="T21" fmla="*/ 11 h 375"/>
                <a:gd name="T22" fmla="*/ 0 w 173"/>
                <a:gd name="T23" fmla="*/ 10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3 h 384"/>
                <a:gd name="T6" fmla="*/ 8 w 328"/>
                <a:gd name="T7" fmla="*/ 2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7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5423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5424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5425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5433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5435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5437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8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436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19 h 375"/>
                      <a:gd name="T6" fmla="*/ 2 w 173"/>
                      <a:gd name="T7" fmla="*/ 20 h 375"/>
                      <a:gd name="T8" fmla="*/ 2 w 173"/>
                      <a:gd name="T9" fmla="*/ 24 h 375"/>
                      <a:gd name="T10" fmla="*/ 2 w 173"/>
                      <a:gd name="T11" fmla="*/ 74 h 375"/>
                      <a:gd name="T12" fmla="*/ 2 w 173"/>
                      <a:gd name="T13" fmla="*/ 92 h 375"/>
                      <a:gd name="T14" fmla="*/ 2 w 173"/>
                      <a:gd name="T15" fmla="*/ 100 h 375"/>
                      <a:gd name="T16" fmla="*/ 0 w 173"/>
                      <a:gd name="T17" fmla="*/ 84 h 375"/>
                      <a:gd name="T18" fmla="*/ 0 w 173"/>
                      <a:gd name="T19" fmla="*/ 34 h 375"/>
                      <a:gd name="T20" fmla="*/ 2 w 173"/>
                      <a:gd name="T21" fmla="*/ 25 h 375"/>
                      <a:gd name="T22" fmla="*/ 2 w 173"/>
                      <a:gd name="T23" fmla="*/ 23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34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426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5427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5430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31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432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6 h 375"/>
                      <a:gd name="T6" fmla="*/ 2 w 173"/>
                      <a:gd name="T7" fmla="*/ 38 h 375"/>
                      <a:gd name="T8" fmla="*/ 2 w 173"/>
                      <a:gd name="T9" fmla="*/ 46 h 375"/>
                      <a:gd name="T10" fmla="*/ 2 w 173"/>
                      <a:gd name="T11" fmla="*/ 141 h 375"/>
                      <a:gd name="T12" fmla="*/ 2 w 173"/>
                      <a:gd name="T13" fmla="*/ 174 h 375"/>
                      <a:gd name="T14" fmla="*/ 2 w 173"/>
                      <a:gd name="T15" fmla="*/ 190 h 375"/>
                      <a:gd name="T16" fmla="*/ 0 w 173"/>
                      <a:gd name="T17" fmla="*/ 160 h 375"/>
                      <a:gd name="T18" fmla="*/ 0 w 173"/>
                      <a:gd name="T19" fmla="*/ 65 h 375"/>
                      <a:gd name="T20" fmla="*/ 2 w 173"/>
                      <a:gd name="T21" fmla="*/ 48 h 375"/>
                      <a:gd name="T22" fmla="*/ 2 w 173"/>
                      <a:gd name="T23" fmla="*/ 45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428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29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238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5417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5420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1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2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18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9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5413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15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96 w 173"/>
                  <a:gd name="T1" fmla="*/ 59 h 375"/>
                  <a:gd name="T2" fmla="*/ 586 w 173"/>
                  <a:gd name="T3" fmla="*/ 0 h 375"/>
                  <a:gd name="T4" fmla="*/ 586 w 173"/>
                  <a:gd name="T5" fmla="*/ 282 h 375"/>
                  <a:gd name="T6" fmla="*/ 710 w 173"/>
                  <a:gd name="T7" fmla="*/ 300 h 375"/>
                  <a:gd name="T8" fmla="*/ 813 w 173"/>
                  <a:gd name="T9" fmla="*/ 365 h 375"/>
                  <a:gd name="T10" fmla="*/ 813 w 173"/>
                  <a:gd name="T11" fmla="*/ 1163 h 375"/>
                  <a:gd name="T12" fmla="*/ 688 w 173"/>
                  <a:gd name="T13" fmla="*/ 1427 h 375"/>
                  <a:gd name="T14" fmla="*/ 187 w 173"/>
                  <a:gd name="T15" fmla="*/ 1564 h 375"/>
                  <a:gd name="T16" fmla="*/ 0 w 173"/>
                  <a:gd name="T17" fmla="*/ 1328 h 375"/>
                  <a:gd name="T18" fmla="*/ 0 w 173"/>
                  <a:gd name="T19" fmla="*/ 528 h 375"/>
                  <a:gd name="T20" fmla="*/ 134 w 173"/>
                  <a:gd name="T21" fmla="*/ 401 h 375"/>
                  <a:gd name="T22" fmla="*/ 286 w 173"/>
                  <a:gd name="T23" fmla="*/ 354 h 375"/>
                  <a:gd name="T24" fmla="*/ 288 w 173"/>
                  <a:gd name="T25" fmla="*/ 5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6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14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40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5409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411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2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10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5241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5400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5407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8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01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9 h 200"/>
                <a:gd name="T2" fmla="*/ 2 w 422"/>
                <a:gd name="T3" fmla="*/ 4 h 200"/>
                <a:gd name="T4" fmla="*/ 2 w 422"/>
                <a:gd name="T5" fmla="*/ 13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03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5404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5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6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242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5366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67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5368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369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5394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5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6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7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8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9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70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5388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9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0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1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2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3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71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5382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3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4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5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6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7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72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5373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74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75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76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7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5378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5379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0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1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243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5345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5347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5360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1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2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3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4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5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5348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5349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0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51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5352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5357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8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9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53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5354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5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6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5346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4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5324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5326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5335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36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341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2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3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4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3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5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  <p:grpSp>
              <p:nvGrpSpPr>
                <p:cNvPr id="5337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5338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9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0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27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5328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5333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4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29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5330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1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2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325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5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5306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5316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5318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9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20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5321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2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3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317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07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5308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309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5310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311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5312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5313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4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5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246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5288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5298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5300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1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302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5303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4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5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299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2 h 383"/>
                  <a:gd name="T12" fmla="*/ 2 w 265"/>
                  <a:gd name="T13" fmla="*/ 2 h 383"/>
                  <a:gd name="T14" fmla="*/ 2 w 265"/>
                  <a:gd name="T15" fmla="*/ 2 h 383"/>
                  <a:gd name="T16" fmla="*/ 2 w 265"/>
                  <a:gd name="T17" fmla="*/ 2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89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5290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291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5292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293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5294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5295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6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7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5247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5273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5275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5280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281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5282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3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4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5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6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7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276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5277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8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9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74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8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5260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5265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266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5267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8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9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0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1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2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261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5262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3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4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249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0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1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52" name="Group 1"/>
          <p:cNvGrpSpPr>
            <a:grpSpLocks/>
          </p:cNvGrpSpPr>
          <p:nvPr/>
        </p:nvGrpSpPr>
        <p:grpSpPr bwMode="auto">
          <a:xfrm>
            <a:off x="8077200" y="1706563"/>
            <a:ext cx="2389188" cy="503237"/>
            <a:chOff x="8077200" y="1706087"/>
            <a:chExt cx="2388583" cy="503713"/>
          </a:xfrm>
        </p:grpSpPr>
        <p:sp>
          <p:nvSpPr>
            <p:cNvPr id="970" name="Rectangle 969"/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1" name="Oval 970"/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2" name="Oval 971"/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3" name="Oval 972"/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4" name="Oval 973"/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5" name="Oval 974"/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6" name="Oval 975"/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136"/>
          <p:cNvGrpSpPr>
            <a:grpSpLocks/>
          </p:cNvGrpSpPr>
          <p:nvPr/>
        </p:nvGrpSpPr>
        <p:grpSpPr bwMode="auto">
          <a:xfrm>
            <a:off x="457200" y="3352800"/>
            <a:ext cx="2270125" cy="2514600"/>
            <a:chOff x="1686" y="2130"/>
            <a:chExt cx="1430" cy="1584"/>
          </a:xfrm>
        </p:grpSpPr>
        <p:sp>
          <p:nvSpPr>
            <p:cNvPr id="10324" name="AutoShape 98"/>
            <p:cNvSpPr>
              <a:spLocks noChangeArrowheads="1"/>
            </p:cNvSpPr>
            <p:nvPr/>
          </p:nvSpPr>
          <p:spPr bwMode="auto">
            <a:xfrm>
              <a:off x="2731" y="233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5" name="AutoShape 99"/>
            <p:cNvSpPr>
              <a:spLocks noChangeArrowheads="1"/>
            </p:cNvSpPr>
            <p:nvPr/>
          </p:nvSpPr>
          <p:spPr bwMode="auto">
            <a:xfrm>
              <a:off x="2020" y="335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6" name="AutoShape 100"/>
            <p:cNvSpPr>
              <a:spLocks noChangeArrowheads="1"/>
            </p:cNvSpPr>
            <p:nvPr/>
          </p:nvSpPr>
          <p:spPr bwMode="auto">
            <a:xfrm>
              <a:off x="2722" y="3357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7" name="AutoShape 101"/>
            <p:cNvSpPr>
              <a:spLocks noChangeArrowheads="1"/>
            </p:cNvSpPr>
            <p:nvPr/>
          </p:nvSpPr>
          <p:spPr bwMode="auto">
            <a:xfrm>
              <a:off x="2017" y="23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8" name="AutoShape 102"/>
            <p:cNvSpPr>
              <a:spLocks noChangeArrowheads="1"/>
            </p:cNvSpPr>
            <p:nvPr/>
          </p:nvSpPr>
          <p:spPr bwMode="auto">
            <a:xfrm>
              <a:off x="2041" y="2130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29" name="AutoShape 103"/>
            <p:cNvSpPr>
              <a:spLocks noChangeArrowheads="1"/>
            </p:cNvSpPr>
            <p:nvPr/>
          </p:nvSpPr>
          <p:spPr bwMode="auto">
            <a:xfrm>
              <a:off x="2041" y="2934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30" name="AutoShape 104"/>
            <p:cNvSpPr>
              <a:spLocks noChangeArrowheads="1"/>
            </p:cNvSpPr>
            <p:nvPr/>
          </p:nvSpPr>
          <p:spPr bwMode="auto">
            <a:xfrm rot="10800000">
              <a:off x="2069" y="3186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31" name="Group 108"/>
            <p:cNvGrpSpPr>
              <a:grpSpLocks/>
            </p:cNvGrpSpPr>
            <p:nvPr/>
          </p:nvGrpSpPr>
          <p:grpSpPr bwMode="auto">
            <a:xfrm rot="2748748">
              <a:off x="2846" y="3012"/>
              <a:ext cx="157" cy="382"/>
              <a:chOff x="2672" y="1170"/>
              <a:chExt cx="157" cy="382"/>
            </a:xfrm>
          </p:grpSpPr>
          <p:grpSp>
            <p:nvGrpSpPr>
              <p:cNvPr id="10353" name="Group 109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357" name="Rectangle 110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58" name="AutoShape 111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354" name="Group 112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3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56" name="AutoShape 114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332" name="Group 115"/>
            <p:cNvGrpSpPr>
              <a:grpSpLocks/>
            </p:cNvGrpSpPr>
            <p:nvPr/>
          </p:nvGrpSpPr>
          <p:grpSpPr bwMode="auto">
            <a:xfrm>
              <a:off x="2059" y="2148"/>
              <a:ext cx="684" cy="768"/>
              <a:chOff x="1218" y="2034"/>
              <a:chExt cx="684" cy="768"/>
            </a:xfrm>
          </p:grpSpPr>
          <p:sp>
            <p:nvSpPr>
              <p:cNvPr id="10346" name="AutoShape 1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347" name="Rectangle 117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8" name="Rectangle 118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9" name="Rectangle 119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50" name="Rectangle 120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51" name="Rectangle 121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52" name="Rectangle 122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33" name="Group 123"/>
            <p:cNvGrpSpPr>
              <a:grpSpLocks/>
            </p:cNvGrpSpPr>
            <p:nvPr/>
          </p:nvGrpSpPr>
          <p:grpSpPr bwMode="auto">
            <a:xfrm>
              <a:off x="2694" y="2974"/>
              <a:ext cx="66" cy="352"/>
              <a:chOff x="2514" y="1140"/>
              <a:chExt cx="66" cy="352"/>
            </a:xfrm>
          </p:grpSpPr>
          <p:sp>
            <p:nvSpPr>
              <p:cNvPr id="10344" name="Rectangle 12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45" name="AutoShape 12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34" name="Group 126"/>
            <p:cNvGrpSpPr>
              <a:grpSpLocks/>
            </p:cNvGrpSpPr>
            <p:nvPr/>
          </p:nvGrpSpPr>
          <p:grpSpPr bwMode="auto">
            <a:xfrm rot="8057849" flipV="1">
              <a:off x="1787" y="3019"/>
              <a:ext cx="159" cy="383"/>
              <a:chOff x="2672" y="1170"/>
              <a:chExt cx="157" cy="382"/>
            </a:xfrm>
          </p:grpSpPr>
          <p:grpSp>
            <p:nvGrpSpPr>
              <p:cNvPr id="10338" name="Group 127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342" name="Rectangle 128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43" name="AutoShape 129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339" name="Group 130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340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41" name="AutoShape 132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335" name="Group 133"/>
            <p:cNvGrpSpPr>
              <a:grpSpLocks/>
            </p:cNvGrpSpPr>
            <p:nvPr/>
          </p:nvGrpSpPr>
          <p:grpSpPr bwMode="auto">
            <a:xfrm flipH="1">
              <a:off x="2043" y="2968"/>
              <a:ext cx="72" cy="352"/>
              <a:chOff x="2514" y="1140"/>
              <a:chExt cx="66" cy="352"/>
            </a:xfrm>
          </p:grpSpPr>
          <p:sp>
            <p:nvSpPr>
              <p:cNvPr id="10336" name="Rectangle 134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37" name="AutoShape 135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243" name="Group 68"/>
          <p:cNvGrpSpPr>
            <a:grpSpLocks/>
          </p:cNvGrpSpPr>
          <p:nvPr/>
        </p:nvGrpSpPr>
        <p:grpSpPr bwMode="auto">
          <a:xfrm flipH="1">
            <a:off x="546100" y="585788"/>
            <a:ext cx="1746250" cy="2514600"/>
            <a:chOff x="1837" y="294"/>
            <a:chExt cx="1099" cy="1584"/>
          </a:xfrm>
        </p:grpSpPr>
        <p:sp>
          <p:nvSpPr>
            <p:cNvPr id="10296" name="AutoShape 69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97" name="AutoShape 70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98" name="AutoShape 71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99" name="AutoShape 72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00" name="AutoShape 73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01" name="AutoShape 74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02" name="AutoShape 75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03" name="Group 76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10322" name="Rectangle 77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23" name="AutoShape 78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04" name="Group 79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10316" name="Group 80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320" name="Rectangle 81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21" name="AutoShape 82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317" name="Group 83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318" name="Rectangle 8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319" name="AutoShape 8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305" name="Group 86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10309" name="AutoShape 87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310" name="Rectangle 88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1" name="Rectangle 89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2" name="Rectangle 90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3" name="Rectangle 91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4" name="Rectangle 92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15" name="Rectangle 93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306" name="Group 94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10307" name="Rectangle 95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08" name="AutoShape 96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244" name="Group 34"/>
          <p:cNvGrpSpPr>
            <a:grpSpLocks/>
          </p:cNvGrpSpPr>
          <p:nvPr/>
        </p:nvGrpSpPr>
        <p:grpSpPr bwMode="auto">
          <a:xfrm>
            <a:off x="3197225" y="571500"/>
            <a:ext cx="1222375" cy="2514600"/>
            <a:chOff x="1176" y="2016"/>
            <a:chExt cx="770" cy="1584"/>
          </a:xfrm>
        </p:grpSpPr>
        <p:sp>
          <p:nvSpPr>
            <p:cNvPr id="10274" name="AutoShape 30"/>
            <p:cNvSpPr>
              <a:spLocks noChangeArrowheads="1"/>
            </p:cNvSpPr>
            <p:nvPr/>
          </p:nvSpPr>
          <p:spPr bwMode="auto">
            <a:xfrm>
              <a:off x="1890" y="222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5" name="AutoShape 27"/>
            <p:cNvSpPr>
              <a:spLocks noChangeArrowheads="1"/>
            </p:cNvSpPr>
            <p:nvPr/>
          </p:nvSpPr>
          <p:spPr bwMode="auto">
            <a:xfrm>
              <a:off x="1179" y="3240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6" name="AutoShape 28"/>
            <p:cNvSpPr>
              <a:spLocks noChangeArrowheads="1"/>
            </p:cNvSpPr>
            <p:nvPr/>
          </p:nvSpPr>
          <p:spPr bwMode="auto">
            <a:xfrm>
              <a:off x="1881" y="3243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7" name="AutoShape 29"/>
            <p:cNvSpPr>
              <a:spLocks noChangeArrowheads="1"/>
            </p:cNvSpPr>
            <p:nvPr/>
          </p:nvSpPr>
          <p:spPr bwMode="auto">
            <a:xfrm>
              <a:off x="1176" y="2226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78" name="AutoShape 2"/>
            <p:cNvSpPr>
              <a:spLocks noChangeArrowheads="1"/>
            </p:cNvSpPr>
            <p:nvPr/>
          </p:nvSpPr>
          <p:spPr bwMode="auto">
            <a:xfrm>
              <a:off x="1200" y="2016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0279" name="Group 18"/>
            <p:cNvGrpSpPr>
              <a:grpSpLocks/>
            </p:cNvGrpSpPr>
            <p:nvPr/>
          </p:nvGrpSpPr>
          <p:grpSpPr bwMode="auto">
            <a:xfrm>
              <a:off x="1200" y="2820"/>
              <a:ext cx="720" cy="418"/>
              <a:chOff x="1200" y="2846"/>
              <a:chExt cx="720" cy="418"/>
            </a:xfrm>
          </p:grpSpPr>
          <p:sp>
            <p:nvSpPr>
              <p:cNvPr id="10288" name="AutoShape 7"/>
              <p:cNvSpPr>
                <a:spLocks noChangeArrowheads="1"/>
              </p:cNvSpPr>
              <p:nvPr/>
            </p:nvSpPr>
            <p:spPr bwMode="auto">
              <a:xfrm>
                <a:off x="1200" y="2846"/>
                <a:ext cx="720" cy="418"/>
              </a:xfrm>
              <a:prstGeom prst="roundRect">
                <a:avLst>
                  <a:gd name="adj" fmla="val 9167"/>
                </a:avLst>
              </a:prstGeom>
              <a:solidFill>
                <a:srgbClr val="C0C0C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9" name="AutoShape 9"/>
              <p:cNvSpPr>
                <a:spLocks noChangeArrowheads="1"/>
              </p:cNvSpPr>
              <p:nvPr/>
            </p:nvSpPr>
            <p:spPr bwMode="auto">
              <a:xfrm rot="10800000">
                <a:off x="1228" y="3098"/>
                <a:ext cx="66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757 w 21600"/>
                  <a:gd name="T13" fmla="*/ 2700 h 21600"/>
                  <a:gd name="T14" fmla="*/ 18843 w 21600"/>
                  <a:gd name="T15" fmla="*/ 189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1903" y="21600"/>
                    </a:lnTo>
                    <a:lnTo>
                      <a:pt x="19697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90" name="Group 12"/>
              <p:cNvGrpSpPr>
                <a:grpSpLocks/>
              </p:cNvGrpSpPr>
              <p:nvPr/>
            </p:nvGrpSpPr>
            <p:grpSpPr bwMode="auto">
              <a:xfrm>
                <a:off x="1218" y="2888"/>
                <a:ext cx="50" cy="324"/>
                <a:chOff x="1216" y="2856"/>
                <a:chExt cx="50" cy="324"/>
              </a:xfrm>
            </p:grpSpPr>
            <p:sp>
              <p:nvSpPr>
                <p:cNvPr id="10294" name="Rectangle 10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95" name="AutoShape 11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291" name="Group 13"/>
              <p:cNvGrpSpPr>
                <a:grpSpLocks/>
              </p:cNvGrpSpPr>
              <p:nvPr/>
            </p:nvGrpSpPr>
            <p:grpSpPr bwMode="auto">
              <a:xfrm flipH="1">
                <a:off x="1852" y="2886"/>
                <a:ext cx="50" cy="324"/>
                <a:chOff x="1216" y="2856"/>
                <a:chExt cx="50" cy="324"/>
              </a:xfrm>
            </p:grpSpPr>
            <p:sp>
              <p:nvSpPr>
                <p:cNvPr id="10292" name="Rectangle 14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93" name="AutoShape 15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280" name="Group 26"/>
            <p:cNvGrpSpPr>
              <a:grpSpLocks/>
            </p:cNvGrpSpPr>
            <p:nvPr/>
          </p:nvGrpSpPr>
          <p:grpSpPr bwMode="auto">
            <a:xfrm>
              <a:off x="1218" y="2034"/>
              <a:ext cx="684" cy="768"/>
              <a:chOff x="1218" y="2034"/>
              <a:chExt cx="684" cy="768"/>
            </a:xfrm>
          </p:grpSpPr>
          <p:sp>
            <p:nvSpPr>
              <p:cNvPr id="10281" name="AutoShape 16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282" name="Rectangle 20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3" name="Rectangle 21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4" name="Rectangle 22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5" name="Rectangle 23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6" name="Rectangle 24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87" name="Rectangle 25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245" name="Group 67"/>
          <p:cNvGrpSpPr>
            <a:grpSpLocks/>
          </p:cNvGrpSpPr>
          <p:nvPr/>
        </p:nvGrpSpPr>
        <p:grpSpPr bwMode="auto">
          <a:xfrm>
            <a:off x="5202238" y="666750"/>
            <a:ext cx="1744662" cy="2514600"/>
            <a:chOff x="1837" y="294"/>
            <a:chExt cx="1099" cy="1584"/>
          </a:xfrm>
        </p:grpSpPr>
        <p:sp>
          <p:nvSpPr>
            <p:cNvPr id="10246" name="AutoShape 36"/>
            <p:cNvSpPr>
              <a:spLocks noChangeArrowheads="1"/>
            </p:cNvSpPr>
            <p:nvPr/>
          </p:nvSpPr>
          <p:spPr bwMode="auto">
            <a:xfrm>
              <a:off x="2551" y="50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7" name="AutoShape 37"/>
            <p:cNvSpPr>
              <a:spLocks noChangeArrowheads="1"/>
            </p:cNvSpPr>
            <p:nvPr/>
          </p:nvSpPr>
          <p:spPr bwMode="auto">
            <a:xfrm>
              <a:off x="1840" y="1518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8" name="AutoShape 38"/>
            <p:cNvSpPr>
              <a:spLocks noChangeArrowheads="1"/>
            </p:cNvSpPr>
            <p:nvPr/>
          </p:nvSpPr>
          <p:spPr bwMode="auto">
            <a:xfrm>
              <a:off x="2542" y="1521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49" name="AutoShape 39"/>
            <p:cNvSpPr>
              <a:spLocks noChangeArrowheads="1"/>
            </p:cNvSpPr>
            <p:nvPr/>
          </p:nvSpPr>
          <p:spPr bwMode="auto">
            <a:xfrm>
              <a:off x="1837" y="504"/>
              <a:ext cx="56" cy="222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0" name="AutoShape 40"/>
            <p:cNvSpPr>
              <a:spLocks noChangeArrowheads="1"/>
            </p:cNvSpPr>
            <p:nvPr/>
          </p:nvSpPr>
          <p:spPr bwMode="auto">
            <a:xfrm>
              <a:off x="1861" y="294"/>
              <a:ext cx="720" cy="1584"/>
            </a:xfrm>
            <a:prstGeom prst="roundRect">
              <a:avLst>
                <a:gd name="adj" fmla="val 13611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1" name="AutoShape 42"/>
            <p:cNvSpPr>
              <a:spLocks noChangeArrowheads="1"/>
            </p:cNvSpPr>
            <p:nvPr/>
          </p:nvSpPr>
          <p:spPr bwMode="auto">
            <a:xfrm>
              <a:off x="1861" y="1098"/>
              <a:ext cx="720" cy="418"/>
            </a:xfrm>
            <a:prstGeom prst="roundRect">
              <a:avLst>
                <a:gd name="adj" fmla="val 9167"/>
              </a:avLst>
            </a:prstGeom>
            <a:solidFill>
              <a:srgbClr val="C0C0C0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52" name="AutoShape 43"/>
            <p:cNvSpPr>
              <a:spLocks noChangeArrowheads="1"/>
            </p:cNvSpPr>
            <p:nvPr/>
          </p:nvSpPr>
          <p:spPr bwMode="auto">
            <a:xfrm rot="10800000">
              <a:off x="1889" y="1350"/>
              <a:ext cx="66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757 w 21600"/>
                <a:gd name="T13" fmla="*/ 2700 h 21600"/>
                <a:gd name="T14" fmla="*/ 18843 w 21600"/>
                <a:gd name="T15" fmla="*/ 189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903" y="21600"/>
                  </a:lnTo>
                  <a:lnTo>
                    <a:pt x="1969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3" name="Group 44"/>
            <p:cNvGrpSpPr>
              <a:grpSpLocks/>
            </p:cNvGrpSpPr>
            <p:nvPr/>
          </p:nvGrpSpPr>
          <p:grpSpPr bwMode="auto">
            <a:xfrm>
              <a:off x="1879" y="1140"/>
              <a:ext cx="50" cy="324"/>
              <a:chOff x="1216" y="2856"/>
              <a:chExt cx="50" cy="324"/>
            </a:xfrm>
          </p:grpSpPr>
          <p:sp>
            <p:nvSpPr>
              <p:cNvPr id="10272" name="Rectangle 45"/>
              <p:cNvSpPr>
                <a:spLocks noChangeArrowheads="1"/>
              </p:cNvSpPr>
              <p:nvPr/>
            </p:nvSpPr>
            <p:spPr bwMode="auto">
              <a:xfrm>
                <a:off x="1216" y="2856"/>
                <a:ext cx="50" cy="202"/>
              </a:xfrm>
              <a:prstGeom prst="rect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73" name="AutoShape 46"/>
              <p:cNvSpPr>
                <a:spLocks noChangeArrowheads="1"/>
              </p:cNvSpPr>
              <p:nvPr/>
            </p:nvSpPr>
            <p:spPr bwMode="auto">
              <a:xfrm rot="10800000" flipH="1">
                <a:off x="1216" y="3062"/>
                <a:ext cx="50" cy="118"/>
              </a:xfrm>
              <a:prstGeom prst="rtTriangle">
                <a:avLst/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254" name="Group 66"/>
            <p:cNvGrpSpPr>
              <a:grpSpLocks/>
            </p:cNvGrpSpPr>
            <p:nvPr/>
          </p:nvGrpSpPr>
          <p:grpSpPr bwMode="auto">
            <a:xfrm rot="2748748">
              <a:off x="2666" y="1176"/>
              <a:ext cx="157" cy="382"/>
              <a:chOff x="2672" y="1170"/>
              <a:chExt cx="157" cy="382"/>
            </a:xfrm>
          </p:grpSpPr>
          <p:grpSp>
            <p:nvGrpSpPr>
              <p:cNvPr id="10266" name="Group 65"/>
              <p:cNvGrpSpPr>
                <a:grpSpLocks/>
              </p:cNvGrpSpPr>
              <p:nvPr/>
            </p:nvGrpSpPr>
            <p:grpSpPr bwMode="auto">
              <a:xfrm>
                <a:off x="2672" y="1170"/>
                <a:ext cx="157" cy="382"/>
                <a:chOff x="2672" y="1170"/>
                <a:chExt cx="157" cy="382"/>
              </a:xfrm>
            </p:grpSpPr>
            <p:sp>
              <p:nvSpPr>
                <p:cNvPr id="10270" name="Rectangle 63"/>
                <p:cNvSpPr>
                  <a:spLocks noChangeArrowheads="1"/>
                </p:cNvSpPr>
                <p:nvPr/>
              </p:nvSpPr>
              <p:spPr bwMode="auto">
                <a:xfrm rot="1342527" flipH="1">
                  <a:off x="2747" y="1170"/>
                  <a:ext cx="82" cy="23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71" name="AutoShape 64"/>
                <p:cNvSpPr>
                  <a:spLocks noChangeArrowheads="1"/>
                </p:cNvSpPr>
                <p:nvPr/>
              </p:nvSpPr>
              <p:spPr bwMode="auto">
                <a:xfrm rot="-9465948">
                  <a:off x="2672" y="1388"/>
                  <a:ext cx="82" cy="164"/>
                </a:xfrm>
                <a:prstGeom prst="rtTriangle">
                  <a:avLst/>
                </a:prstGeom>
                <a:solidFill>
                  <a:srgbClr val="C0C0C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0267" name="Group 47"/>
              <p:cNvGrpSpPr>
                <a:grpSpLocks/>
              </p:cNvGrpSpPr>
              <p:nvPr/>
            </p:nvGrpSpPr>
            <p:grpSpPr bwMode="auto">
              <a:xfrm rot="1280885" flipH="1">
                <a:off x="2737" y="1179"/>
                <a:ext cx="50" cy="324"/>
                <a:chOff x="1216" y="2856"/>
                <a:chExt cx="50" cy="324"/>
              </a:xfrm>
            </p:grpSpPr>
            <p:sp>
              <p:nvSpPr>
                <p:cNvPr id="10268" name="Rectangle 48"/>
                <p:cNvSpPr>
                  <a:spLocks noChangeArrowheads="1"/>
                </p:cNvSpPr>
                <p:nvPr/>
              </p:nvSpPr>
              <p:spPr bwMode="auto">
                <a:xfrm>
                  <a:off x="1216" y="2856"/>
                  <a:ext cx="50" cy="202"/>
                </a:xfrm>
                <a:prstGeom prst="rect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269" name="AutoShape 49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216" y="3062"/>
                  <a:ext cx="50" cy="118"/>
                </a:xfrm>
                <a:prstGeom prst="rtTriangle">
                  <a:avLst/>
                </a:prstGeom>
                <a:solidFill>
                  <a:schemeClr val="accent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255" name="Group 50"/>
            <p:cNvGrpSpPr>
              <a:grpSpLocks/>
            </p:cNvGrpSpPr>
            <p:nvPr/>
          </p:nvGrpSpPr>
          <p:grpSpPr bwMode="auto">
            <a:xfrm>
              <a:off x="1879" y="312"/>
              <a:ext cx="684" cy="768"/>
              <a:chOff x="1218" y="2034"/>
              <a:chExt cx="684" cy="768"/>
            </a:xfrm>
          </p:grpSpPr>
          <p:sp>
            <p:nvSpPr>
              <p:cNvPr id="10259" name="AutoShape 51"/>
              <p:cNvSpPr>
                <a:spLocks noChangeArrowheads="1"/>
              </p:cNvSpPr>
              <p:nvPr/>
            </p:nvSpPr>
            <p:spPr bwMode="auto">
              <a:xfrm>
                <a:off x="1218" y="2034"/>
                <a:ext cx="684" cy="768"/>
              </a:xfrm>
              <a:prstGeom prst="roundRect">
                <a:avLst>
                  <a:gd name="adj" fmla="val 12282"/>
                </a:avLst>
              </a:prstGeom>
              <a:solidFill>
                <a:srgbClr val="80808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10260" name="Rectangle 52"/>
              <p:cNvSpPr>
                <a:spLocks noChangeArrowheads="1"/>
              </p:cNvSpPr>
              <p:nvPr/>
            </p:nvSpPr>
            <p:spPr bwMode="auto">
              <a:xfrm>
                <a:off x="1282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1" name="Rectangle 53"/>
              <p:cNvSpPr>
                <a:spLocks noChangeArrowheads="1"/>
              </p:cNvSpPr>
              <p:nvPr/>
            </p:nvSpPr>
            <p:spPr bwMode="auto">
              <a:xfrm>
                <a:off x="1376" y="2036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2" name="Rectangle 54"/>
              <p:cNvSpPr>
                <a:spLocks noChangeArrowheads="1"/>
              </p:cNvSpPr>
              <p:nvPr/>
            </p:nvSpPr>
            <p:spPr bwMode="auto">
              <a:xfrm>
                <a:off x="1476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3" name="Rectangle 55"/>
              <p:cNvSpPr>
                <a:spLocks noChangeArrowheads="1"/>
              </p:cNvSpPr>
              <p:nvPr/>
            </p:nvSpPr>
            <p:spPr bwMode="auto">
              <a:xfrm>
                <a:off x="15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4" name="Rectangle 56"/>
              <p:cNvSpPr>
                <a:spLocks noChangeArrowheads="1"/>
              </p:cNvSpPr>
              <p:nvPr/>
            </p:nvSpPr>
            <p:spPr bwMode="auto">
              <a:xfrm>
                <a:off x="1678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65" name="Rectangle 57"/>
              <p:cNvSpPr>
                <a:spLocks noChangeArrowheads="1"/>
              </p:cNvSpPr>
              <p:nvPr/>
            </p:nvSpPr>
            <p:spPr bwMode="auto">
              <a:xfrm>
                <a:off x="1780" y="2038"/>
                <a:ext cx="56" cy="76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10256" name="Group 61"/>
            <p:cNvGrpSpPr>
              <a:grpSpLocks/>
            </p:cNvGrpSpPr>
            <p:nvPr/>
          </p:nvGrpSpPr>
          <p:grpSpPr bwMode="auto">
            <a:xfrm>
              <a:off x="2514" y="1138"/>
              <a:ext cx="66" cy="352"/>
              <a:chOff x="2514" y="1140"/>
              <a:chExt cx="66" cy="352"/>
            </a:xfrm>
          </p:grpSpPr>
          <p:sp>
            <p:nvSpPr>
              <p:cNvPr id="10257" name="Rectangle 59"/>
              <p:cNvSpPr>
                <a:spLocks noChangeArrowheads="1"/>
              </p:cNvSpPr>
              <p:nvPr/>
            </p:nvSpPr>
            <p:spPr bwMode="auto">
              <a:xfrm flipH="1">
                <a:off x="2514" y="1140"/>
                <a:ext cx="66" cy="2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58" name="AutoShape 60"/>
              <p:cNvSpPr>
                <a:spLocks noChangeArrowheads="1"/>
              </p:cNvSpPr>
              <p:nvPr/>
            </p:nvSpPr>
            <p:spPr bwMode="auto">
              <a:xfrm rot="10800000">
                <a:off x="2514" y="1350"/>
                <a:ext cx="66" cy="142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205</Words>
  <Application>Microsoft Office PowerPoint</Application>
  <PresentationFormat>Custom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2018-04-05T18:00:34Z</dcterms:modified>
  <cp:category>Shooting</cp:category>
</cp:coreProperties>
</file>