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90" y="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5B884F8-91C7-4AD1-84BA-CD40856D1E76}"/>
    <pc:docChg chg="undo custSel addSld delSld modSld">
      <pc:chgData name="Matt Carlson" userId="0e792f37f00095d9" providerId="LiveId" clId="{55B884F8-91C7-4AD1-84BA-CD40856D1E76}" dt="2018-07-27T08:21:43.248" v="172" actId="20577"/>
      <pc:docMkLst>
        <pc:docMk/>
      </pc:docMkLst>
      <pc:sldChg chg="addSp delSp modSp add del">
        <pc:chgData name="Matt Carlson" userId="0e792f37f00095d9" providerId="LiveId" clId="{55B884F8-91C7-4AD1-84BA-CD40856D1E76}" dt="2018-07-27T08:21:43.248" v="172" actId="20577"/>
        <pc:sldMkLst>
          <pc:docMk/>
          <pc:sldMk cId="0" sldId="274"/>
        </pc:sldMkLst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9" creationId="{1D417EFB-16A4-46A7-9B42-6C37CF5463FE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93" creationId="{B9E5CB9C-880C-4CF8-822D-1DB43902C8BD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130" creationId="{212D69BD-A0D3-437E-AAA3-6D4B9DAE8820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131" creationId="{EAFA43CE-5145-4F1E-A021-65E4BD832038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142" creationId="{BE006358-A98E-4034-BADA-93DBEF9490A7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145" creationId="{77053E8A-3C70-4E95-8CEE-0AA8328C904D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146" creationId="{BDB94917-51A5-4FF1-BC54-89264E52DB77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255" creationId="{4ADA515E-8383-49D4-BA6B-D6269C8B6A3E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261" creationId="{611AEDC7-4207-49F0-9DF3-CA74518428F4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286" creationId="{CE6DD8D7-9B34-41E6-9F21-70AF136A4817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287" creationId="{7FAE6C4C-6458-4BC4-8EA6-F26C214199E3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288" creationId="{35849113-B8F3-458B-9848-E7D8AA48296E}"/>
          </ac:spMkLst>
        </pc:spChg>
        <pc:spChg chg="add mod">
          <ac:chgData name="Matt Carlson" userId="0e792f37f00095d9" providerId="LiveId" clId="{55B884F8-91C7-4AD1-84BA-CD40856D1E76}" dt="2018-07-27T08:06:01.506" v="75" actId="1076"/>
          <ac:spMkLst>
            <pc:docMk/>
            <pc:sldMk cId="0" sldId="274"/>
            <ac:spMk id="366" creationId="{530F6D20-C69A-4EE6-9D7C-221FE1502453}"/>
          </ac:spMkLst>
        </pc:spChg>
        <pc:spChg chg="add del mod">
          <ac:chgData name="Matt Carlson" userId="0e792f37f00095d9" providerId="LiveId" clId="{55B884F8-91C7-4AD1-84BA-CD40856D1E76}" dt="2018-07-27T08:02:14.666" v="54"/>
          <ac:spMkLst>
            <pc:docMk/>
            <pc:sldMk cId="0" sldId="274"/>
            <ac:spMk id="367" creationId="{1AB2213D-B16D-4B06-88A9-227E8BB6EAE3}"/>
          </ac:spMkLst>
        </pc:spChg>
        <pc:spChg chg="add mod">
          <ac:chgData name="Matt Carlson" userId="0e792f37f00095d9" providerId="LiveId" clId="{55B884F8-91C7-4AD1-84BA-CD40856D1E76}" dt="2018-07-27T08:06:01.506" v="75" actId="1076"/>
          <ac:spMkLst>
            <pc:docMk/>
            <pc:sldMk cId="0" sldId="274"/>
            <ac:spMk id="368" creationId="{67F68B3A-2314-47F2-A8AE-1434AD54C8C1}"/>
          </ac:spMkLst>
        </pc:spChg>
        <pc:spChg chg="add mod">
          <ac:chgData name="Matt Carlson" userId="0e792f37f00095d9" providerId="LiveId" clId="{55B884F8-91C7-4AD1-84BA-CD40856D1E76}" dt="2018-07-27T08:06:01.506" v="75" actId="1076"/>
          <ac:spMkLst>
            <pc:docMk/>
            <pc:sldMk cId="0" sldId="274"/>
            <ac:spMk id="391" creationId="{D5B7DE86-194A-4CBF-8664-7B20D7CC376B}"/>
          </ac:spMkLst>
        </pc:s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0" creationId="{EADDC05B-9BA7-4437-B9D4-964C01B4BC51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52" creationId="{A9F00E89-B43F-4135-BA8D-195DBD76A4B6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94" creationId="{2D057B8C-176A-48BF-A302-FF05245C121E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32" creationId="{C4ECF114-C8B5-4428-A177-E11BDA3790D5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36" creationId="{AFEAD4B8-7DE4-4FA5-940E-BBF88F5AEE44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47" creationId="{9A20266A-91F7-4313-915F-A55106470C61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51" creationId="{63141668-E03C-4D62-8FBA-8C8C4E988287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55" creationId="{5166A008-687E-4041-8CFE-71A86D9F744A}"/>
          </ac:grpSpMkLst>
        </pc:grpChg>
        <pc:grpChg chg="add mod">
          <ac:chgData name="Matt Carlson" userId="0e792f37f00095d9" providerId="LiveId" clId="{55B884F8-91C7-4AD1-84BA-CD40856D1E76}" dt="2018-07-27T07:57:42.635" v="30" actId="1076"/>
          <ac:grpSpMkLst>
            <pc:docMk/>
            <pc:sldMk cId="0" sldId="274"/>
            <ac:grpSpMk id="156" creationId="{19FD304A-D69D-4A69-948C-48C76DB383D4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83" creationId="{5476D661-311E-4DC5-A0E6-5FA3792E2277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86" creationId="{32BB0F2C-EF7E-4736-8F95-9670227E3467}"/>
          </ac:grpSpMkLst>
        </pc:grpChg>
        <pc:grpChg chg="add mod">
          <ac:chgData name="Matt Carlson" userId="0e792f37f00095d9" providerId="LiveId" clId="{55B884F8-91C7-4AD1-84BA-CD40856D1E76}" dt="2018-07-27T07:57:34.258" v="29" actId="1076"/>
          <ac:grpSpMkLst>
            <pc:docMk/>
            <pc:sldMk cId="0" sldId="274"/>
            <ac:grpSpMk id="195" creationId="{F7117EB8-8367-43C9-AA5C-229B5C5F4C60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98" creationId="{E748578F-F7A8-4561-ADE0-BDC350726831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01" creationId="{3FAA9E33-2BC0-4623-B1D2-02329A27DA84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05" creationId="{83140DAD-94DE-4D48-930C-2C6E511BA4F7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13" creationId="{0B64C041-80D3-4722-A7CB-61E545EF7617}"/>
          </ac:grpSpMkLst>
        </pc:grpChg>
        <pc:grpChg chg="add mod">
          <ac:chgData name="Matt Carlson" userId="0e792f37f00095d9" providerId="LiveId" clId="{55B884F8-91C7-4AD1-84BA-CD40856D1E76}" dt="2018-07-27T08:03:33.898" v="64" actId="1076"/>
          <ac:grpSpMkLst>
            <pc:docMk/>
            <pc:sldMk cId="0" sldId="274"/>
            <ac:grpSpMk id="217" creationId="{3C6A5124-61E1-4C2C-9871-B88360F6FDA3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20" creationId="{34E333E9-1A26-4003-A864-97DC38AE8454}"/>
          </ac:grpSpMkLst>
        </pc:grpChg>
        <pc:grpChg chg="add mod">
          <ac:chgData name="Matt Carlson" userId="0e792f37f00095d9" providerId="LiveId" clId="{55B884F8-91C7-4AD1-84BA-CD40856D1E76}" dt="2018-07-27T08:03:33.898" v="64" actId="1076"/>
          <ac:grpSpMkLst>
            <pc:docMk/>
            <pc:sldMk cId="0" sldId="274"/>
            <ac:grpSpMk id="236" creationId="{BDB0FE75-B6CE-4B36-AB23-63E181100DCA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57" creationId="{A284CF8C-AA5D-4217-852C-81AD8D68E70B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64" creationId="{1DAA81C2-8AFB-458E-B0C1-96C987F8456C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69" creationId="{415E3937-5868-4EC6-B9B9-8900EE95ED38}"/>
          </ac:grpSpMkLst>
        </pc:grpChg>
        <pc:grpChg chg="add mod">
          <ac:chgData name="Matt Carlson" userId="0e792f37f00095d9" providerId="LiveId" clId="{55B884F8-91C7-4AD1-84BA-CD40856D1E76}" dt="2018-07-27T08:03:33.898" v="64" actId="1076"/>
          <ac:grpSpMkLst>
            <pc:docMk/>
            <pc:sldMk cId="0" sldId="274"/>
            <ac:grpSpMk id="295" creationId="{C4841DAD-C82E-48F6-B4D4-AFE5BFA51D1E}"/>
          </ac:grpSpMkLst>
        </pc:grpChg>
        <pc:grpChg chg="add mod">
          <ac:chgData name="Matt Carlson" userId="0e792f37f00095d9" providerId="LiveId" clId="{55B884F8-91C7-4AD1-84BA-CD40856D1E76}" dt="2018-07-27T08:03:33.898" v="64" actId="1076"/>
          <ac:grpSpMkLst>
            <pc:docMk/>
            <pc:sldMk cId="0" sldId="274"/>
            <ac:grpSpMk id="303" creationId="{0EA00265-D5E2-46E9-86D4-92D4FEC2B317}"/>
          </ac:grpSpMkLst>
        </pc:grpChg>
        <pc:grpChg chg="add mod">
          <ac:chgData name="Matt Carlson" userId="0e792f37f00095d9" providerId="LiveId" clId="{55B884F8-91C7-4AD1-84BA-CD40856D1E76}" dt="2018-07-27T08:03:33.898" v="64" actId="1076"/>
          <ac:grpSpMkLst>
            <pc:docMk/>
            <pc:sldMk cId="0" sldId="274"/>
            <ac:grpSpMk id="311" creationId="{1A4C79C6-ABD6-4E02-A707-50B89411B686}"/>
          </ac:grpSpMkLst>
        </pc:grpChg>
        <pc:grpChg chg="add mod ord">
          <ac:chgData name="Matt Carlson" userId="0e792f37f00095d9" providerId="LiveId" clId="{55B884F8-91C7-4AD1-84BA-CD40856D1E76}" dt="2018-07-27T08:05:51.241" v="74" actId="1076"/>
          <ac:grpSpMkLst>
            <pc:docMk/>
            <pc:sldMk cId="0" sldId="274"/>
            <ac:grpSpMk id="319" creationId="{CDA97E99-3D5C-4EF7-B6D3-BD7F1D226E0A}"/>
          </ac:grpSpMkLst>
        </pc:grpChg>
        <pc:grpChg chg="add mod ord">
          <ac:chgData name="Matt Carlson" userId="0e792f37f00095d9" providerId="LiveId" clId="{55B884F8-91C7-4AD1-84BA-CD40856D1E76}" dt="2018-07-27T08:05:51.241" v="74" actId="1076"/>
          <ac:grpSpMkLst>
            <pc:docMk/>
            <pc:sldMk cId="0" sldId="274"/>
            <ac:grpSpMk id="327" creationId="{ABD36477-9139-4617-830C-DE62C6F5EB58}"/>
          </ac:grpSpMkLst>
        </pc:grpChg>
        <pc:grpChg chg="add mod ord">
          <ac:chgData name="Matt Carlson" userId="0e792f37f00095d9" providerId="LiveId" clId="{55B884F8-91C7-4AD1-84BA-CD40856D1E76}" dt="2018-07-27T08:05:51.241" v="74" actId="1076"/>
          <ac:grpSpMkLst>
            <pc:docMk/>
            <pc:sldMk cId="0" sldId="274"/>
            <ac:grpSpMk id="335" creationId="{57556602-66ED-4048-8EC3-2C682A04908B}"/>
          </ac:grpSpMkLst>
        </pc:grpChg>
        <pc:grpChg chg="add mod ord">
          <ac:chgData name="Matt Carlson" userId="0e792f37f00095d9" providerId="LiveId" clId="{55B884F8-91C7-4AD1-84BA-CD40856D1E76}" dt="2018-07-27T08:05:51.241" v="74" actId="1076"/>
          <ac:grpSpMkLst>
            <pc:docMk/>
            <pc:sldMk cId="0" sldId="274"/>
            <ac:grpSpMk id="343" creationId="{D749C95A-03B4-4AD7-B36B-D8D3C357E7F0}"/>
          </ac:grpSpMkLst>
        </pc:grpChg>
        <pc:grpChg chg="add mod">
          <ac:chgData name="Matt Carlson" userId="0e792f37f00095d9" providerId="LiveId" clId="{55B884F8-91C7-4AD1-84BA-CD40856D1E76}" dt="2018-07-27T08:05:51.241" v="74" actId="1076"/>
          <ac:grpSpMkLst>
            <pc:docMk/>
            <pc:sldMk cId="0" sldId="274"/>
            <ac:grpSpMk id="351" creationId="{1F45B3F9-FD87-46E0-93FD-00B8375558CD}"/>
          </ac:grpSpMkLst>
        </pc:grpChg>
        <pc:grpChg chg="add mod">
          <ac:chgData name="Matt Carlson" userId="0e792f37f00095d9" providerId="LiveId" clId="{55B884F8-91C7-4AD1-84BA-CD40856D1E76}" dt="2018-07-27T08:06:07.131" v="76" actId="1076"/>
          <ac:grpSpMkLst>
            <pc:docMk/>
            <pc:sldMk cId="0" sldId="274"/>
            <ac:grpSpMk id="369" creationId="{4BCAB3E4-54F3-4555-A9C9-9F87D3F69A9C}"/>
          </ac:grpSpMkLst>
        </pc:grpChg>
        <pc:grpChg chg="add mod">
          <ac:chgData name="Matt Carlson" userId="0e792f37f00095d9" providerId="LiveId" clId="{55B884F8-91C7-4AD1-84BA-CD40856D1E76}" dt="2018-07-27T08:04:03.486" v="69" actId="1076"/>
          <ac:grpSpMkLst>
            <pc:docMk/>
            <pc:sldMk cId="0" sldId="274"/>
            <ac:grpSpMk id="383" creationId="{58DB74D0-C72F-4CD7-87B4-10325FC3D066}"/>
          </ac:grpSpMkLst>
        </pc:grpChg>
        <pc:graphicFrameChg chg="modGraphic">
          <ac:chgData name="Matt Carlson" userId="0e792f37f00095d9" providerId="LiveId" clId="{55B884F8-91C7-4AD1-84BA-CD40856D1E76}" dt="2018-07-27T08:21:43.248" v="17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55B884F8-91C7-4AD1-84BA-CD40856D1E76}" dt="2018-07-27T07:53:39.157" v="1" actId="478"/>
          <ac:picMkLst>
            <pc:docMk/>
            <pc:sldMk cId="0" sldId="274"/>
            <ac:picMk id="256" creationId="{2C0148A9-E2A5-47D1-B31F-097C0BB5507E}"/>
          </ac:picMkLst>
        </pc:pic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78" creationId="{E19F1783-5A9A-4757-83BB-CF9AB79E6139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01" creationId="{23701598-96C3-49A1-8401-9F56B00A6DFD}"/>
          </ac:cxnSpMkLst>
        </pc:cxnChg>
        <pc:cxnChg chg="mod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02" creationId="{262D603F-8D3E-4701-8E41-0D740E27D6C1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29" creationId="{4E630525-B041-4201-B545-62219D9FDE12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40" creationId="{11E0315A-E5BE-465D-A010-E4631C6DC33C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41" creationId="{8110774C-3116-4495-B585-5B1EF25FE8D4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43" creationId="{4BEAB9E4-CB19-4D93-9FB7-60CB7FB5ACEC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78" creationId="{66773F3D-741B-4593-9CF3-C19E916FB111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79" creationId="{CBCE2D08-0723-4186-9600-81F2F622B3FD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81" creationId="{9F17B510-F9C0-4A38-9456-B7812F22EB16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82" creationId="{46F41553-824B-4B58-B75A-EE8EC1D8B7C6}"/>
          </ac:cxnSpMkLst>
        </pc:cxnChg>
        <pc:cxnChg chg="add mod">
          <ac:chgData name="Matt Carlson" userId="0e792f37f00095d9" providerId="LiveId" clId="{55B884F8-91C7-4AD1-84BA-CD40856D1E76}" dt="2018-07-27T08:06:01.506" v="75" actId="1076"/>
          <ac:cxnSpMkLst>
            <pc:docMk/>
            <pc:sldMk cId="0" sldId="274"/>
            <ac:cxnSpMk id="365" creationId="{2F4254BC-0635-49C0-A122-C9882DE701FD}"/>
          </ac:cxnSpMkLst>
        </pc:cxnChg>
      </pc:sldChg>
      <pc:sldChg chg="add del">
        <pc:chgData name="Matt Carlson" userId="0e792f37f00095d9" providerId="LiveId" clId="{55B884F8-91C7-4AD1-84BA-CD40856D1E76}" dt="2018-07-27T08:13:03.474" v="115" actId="2696"/>
        <pc:sldMkLst>
          <pc:docMk/>
          <pc:sldMk cId="0" sldId="275"/>
        </pc:sldMkLst>
      </pc:sldChg>
      <pc:sldChg chg="add del">
        <pc:chgData name="Matt Carlson" userId="0e792f37f00095d9" providerId="LiveId" clId="{55B884F8-91C7-4AD1-84BA-CD40856D1E76}" dt="2018-07-27T08:13:03.453" v="114" actId="2696"/>
        <pc:sldMkLst>
          <pc:docMk/>
          <pc:sldMk cId="0" sldId="276"/>
        </pc:sldMkLst>
      </pc:sldChg>
      <pc:sldChg chg="add del">
        <pc:chgData name="Matt Carlson" userId="0e792f37f00095d9" providerId="LiveId" clId="{55B884F8-91C7-4AD1-84BA-CD40856D1E76}" dt="2018-07-27T08:13:03.396" v="113" actId="2696"/>
        <pc:sldMkLst>
          <pc:docMk/>
          <pc:sldMk cId="0" sldId="279"/>
        </pc:sldMkLst>
      </pc:sldChg>
      <pc:sldChg chg="add del">
        <pc:chgData name="Matt Carlson" userId="0e792f37f00095d9" providerId="LiveId" clId="{55B884F8-91C7-4AD1-84BA-CD40856D1E76}" dt="2018-07-27T08:13:03.496" v="116" actId="2696"/>
        <pc:sldMkLst>
          <pc:docMk/>
          <pc:sldMk cId="0" sldId="280"/>
        </pc:sldMkLst>
      </pc:sldChg>
      <pc:sldChg chg="add del">
        <pc:chgData name="Matt Carlson" userId="0e792f37f00095d9" providerId="LiveId" clId="{55B884F8-91C7-4AD1-84BA-CD40856D1E76}" dt="2018-07-27T08:13:03.534" v="117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643B5602-5400-41AD-874D-34A48C52CF9A}"/>
    <pc:docChg chg="undo custSel delSld modSld">
      <pc:chgData name="Matt Carlson" userId="0e792f37f00095d9" providerId="LiveId" clId="{643B5602-5400-41AD-874D-34A48C52CF9A}" dt="2018-07-27T07:50:34.478" v="271" actId="313"/>
      <pc:docMkLst>
        <pc:docMk/>
      </pc:docMkLst>
      <pc:sldChg chg="addSp delSp modSp">
        <pc:chgData name="Matt Carlson" userId="0e792f37f00095d9" providerId="LiveId" clId="{643B5602-5400-41AD-874D-34A48C52CF9A}" dt="2018-07-27T07:50:34.478" v="271" actId="313"/>
        <pc:sldMkLst>
          <pc:docMk/>
          <pc:sldMk cId="0" sldId="274"/>
        </pc:sldMkLst>
        <pc:spChg chg="mod">
          <ac:chgData name="Matt Carlson" userId="0e792f37f00095d9" providerId="LiveId" clId="{643B5602-5400-41AD-874D-34A48C52CF9A}" dt="2018-07-27T07:11:17.680" v="7" actId="14100"/>
          <ac:spMkLst>
            <pc:docMk/>
            <pc:sldMk cId="0" sldId="274"/>
            <ac:spMk id="130" creationId="{212D69BD-A0D3-437E-AAA3-6D4B9DAE8820}"/>
          </ac:spMkLst>
        </pc:spChg>
        <pc:spChg chg="add mod">
          <ac:chgData name="Matt Carlson" userId="0e792f37f00095d9" providerId="LiveId" clId="{643B5602-5400-41AD-874D-34A48C52CF9A}" dt="2018-07-27T07:11:52.461" v="16" actId="1076"/>
          <ac:spMkLst>
            <pc:docMk/>
            <pc:sldMk cId="0" sldId="274"/>
            <ac:spMk id="145" creationId="{77053E8A-3C70-4E95-8CEE-0AA8328C904D}"/>
          </ac:spMkLst>
        </pc:spChg>
        <pc:spChg chg="add mod">
          <ac:chgData name="Matt Carlson" userId="0e792f37f00095d9" providerId="LiveId" clId="{643B5602-5400-41AD-874D-34A48C52CF9A}" dt="2018-07-27T07:11:46.093" v="15" actId="14100"/>
          <ac:spMkLst>
            <pc:docMk/>
            <pc:sldMk cId="0" sldId="274"/>
            <ac:spMk id="146" creationId="{BDB94917-51A5-4FF1-BC54-89264E52DB77}"/>
          </ac:spMkLst>
        </pc:spChg>
        <pc:spChg chg="del">
          <ac:chgData name="Matt Carlson" userId="0e792f37f00095d9" providerId="LiveId" clId="{643B5602-5400-41AD-874D-34A48C52CF9A}" dt="2018-07-27T07:13:00.091" v="24" actId="478"/>
          <ac:spMkLst>
            <pc:docMk/>
            <pc:sldMk cId="0" sldId="274"/>
            <ac:spMk id="156" creationId="{7D16D03D-8454-4D36-B8F6-A35E03B7B7C0}"/>
          </ac:spMkLst>
        </pc:spChg>
        <pc:spChg chg="del">
          <ac:chgData name="Matt Carlson" userId="0e792f37f00095d9" providerId="LiveId" clId="{643B5602-5400-41AD-874D-34A48C52CF9A}" dt="2018-07-27T07:13:04.491" v="25" actId="478"/>
          <ac:spMkLst>
            <pc:docMk/>
            <pc:sldMk cId="0" sldId="274"/>
            <ac:spMk id="158" creationId="{902DC43F-2516-49B8-9546-69795E0B74A0}"/>
          </ac:spMkLst>
        </pc:spChg>
        <pc:spChg chg="mod">
          <ac:chgData name="Matt Carlson" userId="0e792f37f00095d9" providerId="LiveId" clId="{643B5602-5400-41AD-874D-34A48C52CF9A}" dt="2018-07-27T07:13:46.478" v="28" actId="1582"/>
          <ac:spMkLst>
            <pc:docMk/>
            <pc:sldMk cId="0" sldId="274"/>
            <ac:spMk id="161" creationId="{034461D4-04B8-445F-97B6-BB2419F58C35}"/>
          </ac:spMkLst>
        </pc:spChg>
        <pc:spChg chg="add del mod">
          <ac:chgData name="Matt Carlson" userId="0e792f37f00095d9" providerId="LiveId" clId="{643B5602-5400-41AD-874D-34A48C52CF9A}" dt="2018-07-27T07:35:39.474" v="145" actId="478"/>
          <ac:spMkLst>
            <pc:docMk/>
            <pc:sldMk cId="0" sldId="274"/>
            <ac:spMk id="194" creationId="{3140B68E-6173-426A-B541-35B53D0D760D}"/>
          </ac:spMkLst>
        </pc:spChg>
        <pc:spChg chg="del">
          <ac:chgData name="Matt Carlson" userId="0e792f37f00095d9" providerId="LiveId" clId="{643B5602-5400-41AD-874D-34A48C52CF9A}" dt="2018-07-27T07:23:10.415" v="96" actId="478"/>
          <ac:spMkLst>
            <pc:docMk/>
            <pc:sldMk cId="0" sldId="274"/>
            <ac:spMk id="229" creationId="{FCE10D59-25FA-474E-AB62-9AD842F3A1B0}"/>
          </ac:spMkLst>
        </pc:spChg>
        <pc:spChg chg="del">
          <ac:chgData name="Matt Carlson" userId="0e792f37f00095d9" providerId="LiveId" clId="{643B5602-5400-41AD-874D-34A48C52CF9A}" dt="2018-07-27T07:23:12.431" v="97" actId="478"/>
          <ac:spMkLst>
            <pc:docMk/>
            <pc:sldMk cId="0" sldId="274"/>
            <ac:spMk id="230" creationId="{2A7B28B4-C67C-4109-A111-4739B24375A6}"/>
          </ac:spMkLst>
        </pc:spChg>
        <pc:spChg chg="del">
          <ac:chgData name="Matt Carlson" userId="0e792f37f00095d9" providerId="LiveId" clId="{643B5602-5400-41AD-874D-34A48C52CF9A}" dt="2018-07-27T07:23:05.099" v="93" actId="478"/>
          <ac:spMkLst>
            <pc:docMk/>
            <pc:sldMk cId="0" sldId="274"/>
            <ac:spMk id="234" creationId="{86F06A0C-C401-4B81-98E9-3AFE8AB6521F}"/>
          </ac:spMkLst>
        </pc:spChg>
        <pc:spChg chg="del">
          <ac:chgData name="Matt Carlson" userId="0e792f37f00095d9" providerId="LiveId" clId="{643B5602-5400-41AD-874D-34A48C52CF9A}" dt="2018-07-27T07:23:08.952" v="95" actId="478"/>
          <ac:spMkLst>
            <pc:docMk/>
            <pc:sldMk cId="0" sldId="274"/>
            <ac:spMk id="235" creationId="{CB36A779-2C56-49EB-8636-992D88AAF6F8}"/>
          </ac:spMkLst>
        </pc:spChg>
        <pc:spChg chg="del">
          <ac:chgData name="Matt Carlson" userId="0e792f37f00095d9" providerId="LiveId" clId="{643B5602-5400-41AD-874D-34A48C52CF9A}" dt="2018-07-27T07:23:07.252" v="94" actId="478"/>
          <ac:spMkLst>
            <pc:docMk/>
            <pc:sldMk cId="0" sldId="274"/>
            <ac:spMk id="236" creationId="{5444F521-C734-4D10-83E9-018C0CBADE69}"/>
          </ac:spMkLst>
        </pc:spChg>
        <pc:spChg chg="add mod">
          <ac:chgData name="Matt Carlson" userId="0e792f37f00095d9" providerId="LiveId" clId="{643B5602-5400-41AD-874D-34A48C52CF9A}" dt="2018-07-27T07:23:33.261" v="102" actId="1076"/>
          <ac:spMkLst>
            <pc:docMk/>
            <pc:sldMk cId="0" sldId="274"/>
            <ac:spMk id="255" creationId="{4ADA515E-8383-49D4-BA6B-D6269C8B6A3E}"/>
          </ac:spMkLst>
        </pc:spChg>
        <pc:spChg chg="mod">
          <ac:chgData name="Matt Carlson" userId="0e792f37f00095d9" providerId="LiveId" clId="{643B5602-5400-41AD-874D-34A48C52CF9A}" dt="2018-07-27T07:25:17.729" v="107" actId="1076"/>
          <ac:spMkLst>
            <pc:docMk/>
            <pc:sldMk cId="0" sldId="274"/>
            <ac:spMk id="258" creationId="{AEAEB789-87EE-4FE4-9241-315BC1582575}"/>
          </ac:spMkLst>
        </pc:spChg>
        <pc:spChg chg="mod">
          <ac:chgData name="Matt Carlson" userId="0e792f37f00095d9" providerId="LiveId" clId="{643B5602-5400-41AD-874D-34A48C52CF9A}" dt="2018-07-27T07:25:17.729" v="107" actId="1076"/>
          <ac:spMkLst>
            <pc:docMk/>
            <pc:sldMk cId="0" sldId="274"/>
            <ac:spMk id="259" creationId="{35D1E0A0-71E1-4E79-BBDB-F1D0A31ED530}"/>
          </ac:spMkLst>
        </pc:spChg>
        <pc:spChg chg="mod">
          <ac:chgData name="Matt Carlson" userId="0e792f37f00095d9" providerId="LiveId" clId="{643B5602-5400-41AD-874D-34A48C52CF9A}" dt="2018-07-27T07:25:20.468" v="109" actId="1076"/>
          <ac:spMkLst>
            <pc:docMk/>
            <pc:sldMk cId="0" sldId="274"/>
            <ac:spMk id="260" creationId="{68D3482D-AFCB-4076-ABC6-F406C815D75A}"/>
          </ac:spMkLst>
        </pc:spChg>
        <pc:spChg chg="add mod">
          <ac:chgData name="Matt Carlson" userId="0e792f37f00095d9" providerId="LiveId" clId="{643B5602-5400-41AD-874D-34A48C52CF9A}" dt="2018-07-27T07:26:28.817" v="114" actId="1076"/>
          <ac:spMkLst>
            <pc:docMk/>
            <pc:sldMk cId="0" sldId="274"/>
            <ac:spMk id="261" creationId="{611AEDC7-4207-49F0-9DF3-CA74518428F4}"/>
          </ac:spMkLst>
        </pc:spChg>
        <pc:spChg chg="mod topLvl">
          <ac:chgData name="Matt Carlson" userId="0e792f37f00095d9" providerId="LiveId" clId="{643B5602-5400-41AD-874D-34A48C52CF9A}" dt="2018-07-27T07:35:30.038" v="142" actId="164"/>
          <ac:spMkLst>
            <pc:docMk/>
            <pc:sldMk cId="0" sldId="274"/>
            <ac:spMk id="276" creationId="{93E5CC65-3DED-4A45-96A4-DDD1F88D75F0}"/>
          </ac:spMkLst>
        </pc:spChg>
        <pc:spChg chg="mod topLvl">
          <ac:chgData name="Matt Carlson" userId="0e792f37f00095d9" providerId="LiveId" clId="{643B5602-5400-41AD-874D-34A48C52CF9A}" dt="2018-07-27T07:35:30.038" v="142" actId="164"/>
          <ac:spMkLst>
            <pc:docMk/>
            <pc:sldMk cId="0" sldId="274"/>
            <ac:spMk id="277" creationId="{A35A7B4E-6525-4707-A3A0-149B419E8134}"/>
          </ac:spMkLst>
        </pc:spChg>
        <pc:spChg chg="add mod">
          <ac:chgData name="Matt Carlson" userId="0e792f37f00095d9" providerId="LiveId" clId="{643B5602-5400-41AD-874D-34A48C52CF9A}" dt="2018-07-27T07:37:44.445" v="156" actId="1076"/>
          <ac:spMkLst>
            <pc:docMk/>
            <pc:sldMk cId="0" sldId="274"/>
            <ac:spMk id="286" creationId="{CE6DD8D7-9B34-41E6-9F21-70AF136A4817}"/>
          </ac:spMkLst>
        </pc:spChg>
        <pc:spChg chg="add mod">
          <ac:chgData name="Matt Carlson" userId="0e792f37f00095d9" providerId="LiveId" clId="{643B5602-5400-41AD-874D-34A48C52CF9A}" dt="2018-07-27T07:42:40.310" v="211" actId="1076"/>
          <ac:spMkLst>
            <pc:docMk/>
            <pc:sldMk cId="0" sldId="274"/>
            <ac:spMk id="287" creationId="{7FAE6C4C-6458-4BC4-8EA6-F26C214199E3}"/>
          </ac:spMkLst>
        </pc:spChg>
        <pc:spChg chg="add mod">
          <ac:chgData name="Matt Carlson" userId="0e792f37f00095d9" providerId="LiveId" clId="{643B5602-5400-41AD-874D-34A48C52CF9A}" dt="2018-07-27T07:42:45.803" v="215" actId="20577"/>
          <ac:spMkLst>
            <pc:docMk/>
            <pc:sldMk cId="0" sldId="274"/>
            <ac:spMk id="288" creationId="{35849113-B8F3-458B-9848-E7D8AA48296E}"/>
          </ac:spMkLst>
        </pc:spChg>
        <pc:grpChg chg="ord">
          <ac:chgData name="Matt Carlson" userId="0e792f37f00095d9" providerId="LiveId" clId="{643B5602-5400-41AD-874D-34A48C52CF9A}" dt="2018-07-27T07:33:40.997" v="133" actId="167"/>
          <ac:grpSpMkLst>
            <pc:docMk/>
            <pc:sldMk cId="0" sldId="274"/>
            <ac:grpSpMk id="20" creationId="{EADDC05B-9BA7-4437-B9D4-964C01B4BC51}"/>
          </ac:grpSpMkLst>
        </pc:grpChg>
        <pc:grpChg chg="add mod">
          <ac:chgData name="Matt Carlson" userId="0e792f37f00095d9" providerId="LiveId" clId="{643B5602-5400-41AD-874D-34A48C52CF9A}" dt="2018-07-27T07:35:37.598" v="144" actId="1076"/>
          <ac:grpSpMkLst>
            <pc:docMk/>
            <pc:sldMk cId="0" sldId="274"/>
            <ac:grpSpMk id="52" creationId="{A9F00E89-B43F-4135-BA8D-195DBD76A4B6}"/>
          </ac:grpSpMkLst>
        </pc:grpChg>
        <pc:grpChg chg="ord">
          <ac:chgData name="Matt Carlson" userId="0e792f37f00095d9" providerId="LiveId" clId="{643B5602-5400-41AD-874D-34A48C52CF9A}" dt="2018-07-27T07:11:34.308" v="13" actId="166"/>
          <ac:grpSpMkLst>
            <pc:docMk/>
            <pc:sldMk cId="0" sldId="274"/>
            <ac:grpSpMk id="94" creationId="{2D057B8C-176A-48BF-A302-FF05245C121E}"/>
          </ac:grpSpMkLst>
        </pc:grpChg>
        <pc:grpChg chg="add mod">
          <ac:chgData name="Matt Carlson" userId="0e792f37f00095d9" providerId="LiveId" clId="{643B5602-5400-41AD-874D-34A48C52CF9A}" dt="2018-07-27T07:12:08.671" v="21" actId="1076"/>
          <ac:grpSpMkLst>
            <pc:docMk/>
            <pc:sldMk cId="0" sldId="274"/>
            <ac:grpSpMk id="147" creationId="{9A20266A-91F7-4313-915F-A55106470C61}"/>
          </ac:grpSpMkLst>
        </pc:grpChg>
        <pc:grpChg chg="add mod">
          <ac:chgData name="Matt Carlson" userId="0e792f37f00095d9" providerId="LiveId" clId="{643B5602-5400-41AD-874D-34A48C52CF9A}" dt="2018-07-27T07:12:06.119" v="20" actId="1076"/>
          <ac:grpSpMkLst>
            <pc:docMk/>
            <pc:sldMk cId="0" sldId="274"/>
            <ac:grpSpMk id="151" creationId="{63141668-E03C-4D62-8FBA-8C8C4E988287}"/>
          </ac:grpSpMkLst>
        </pc:grpChg>
        <pc:grpChg chg="add mod ord">
          <ac:chgData name="Matt Carlson" userId="0e792f37f00095d9" providerId="LiveId" clId="{643B5602-5400-41AD-874D-34A48C52CF9A}" dt="2018-07-27T07:26:34.035" v="115" actId="166"/>
          <ac:grpSpMkLst>
            <pc:docMk/>
            <pc:sldMk cId="0" sldId="274"/>
            <ac:grpSpMk id="155" creationId="{5166A008-687E-4041-8CFE-71A86D9F744A}"/>
          </ac:grpSpMkLst>
        </pc:grpChg>
        <pc:grpChg chg="add mod ord">
          <ac:chgData name="Matt Carlson" userId="0e792f37f00095d9" providerId="LiveId" clId="{643B5602-5400-41AD-874D-34A48C52CF9A}" dt="2018-07-27T07:17:20.502" v="54" actId="167"/>
          <ac:grpSpMkLst>
            <pc:docMk/>
            <pc:sldMk cId="0" sldId="274"/>
            <ac:grpSpMk id="183" creationId="{5476D661-311E-4DC5-A0E6-5FA3792E2277}"/>
          </ac:grpSpMkLst>
        </pc:grpChg>
        <pc:grpChg chg="add mod ord">
          <ac:chgData name="Matt Carlson" userId="0e792f37f00095d9" providerId="LiveId" clId="{643B5602-5400-41AD-874D-34A48C52CF9A}" dt="2018-07-27T07:20:39.613" v="90" actId="166"/>
          <ac:grpSpMkLst>
            <pc:docMk/>
            <pc:sldMk cId="0" sldId="274"/>
            <ac:grpSpMk id="186" creationId="{32BB0F2C-EF7E-4736-8F95-9670227E3467}"/>
          </ac:grpSpMkLst>
        </pc:grpChg>
        <pc:grpChg chg="add del mod">
          <ac:chgData name="Matt Carlson" userId="0e792f37f00095d9" providerId="LiveId" clId="{643B5602-5400-41AD-874D-34A48C52CF9A}" dt="2018-07-27T07:35:39.474" v="145" actId="478"/>
          <ac:grpSpMkLst>
            <pc:docMk/>
            <pc:sldMk cId="0" sldId="274"/>
            <ac:grpSpMk id="190" creationId="{C5C2071F-B7ED-44AD-AD30-F2593E7042AE}"/>
          </ac:grpSpMkLst>
        </pc:grpChg>
        <pc:grpChg chg="add mod">
          <ac:chgData name="Matt Carlson" userId="0e792f37f00095d9" providerId="LiveId" clId="{643B5602-5400-41AD-874D-34A48C52CF9A}" dt="2018-07-27T07:19:15.444" v="68" actId="571"/>
          <ac:grpSpMkLst>
            <pc:docMk/>
            <pc:sldMk cId="0" sldId="274"/>
            <ac:grpSpMk id="195" creationId="{391892EB-42C7-4C12-8A1B-8732A817438A}"/>
          </ac:grpSpMkLst>
        </pc:grpChg>
        <pc:grpChg chg="add mod ord">
          <ac:chgData name="Matt Carlson" userId="0e792f37f00095d9" providerId="LiveId" clId="{643B5602-5400-41AD-874D-34A48C52CF9A}" dt="2018-07-27T07:20:36.294" v="89" actId="166"/>
          <ac:grpSpMkLst>
            <pc:docMk/>
            <pc:sldMk cId="0" sldId="274"/>
            <ac:grpSpMk id="198" creationId="{E748578F-F7A8-4561-ADE0-BDC350726831}"/>
          </ac:grpSpMkLst>
        </pc:grpChg>
        <pc:grpChg chg="add mod">
          <ac:chgData name="Matt Carlson" userId="0e792f37f00095d9" providerId="LiveId" clId="{643B5602-5400-41AD-874D-34A48C52CF9A}" dt="2018-07-27T07:25:37.892" v="112" actId="1076"/>
          <ac:grpSpMkLst>
            <pc:docMk/>
            <pc:sldMk cId="0" sldId="274"/>
            <ac:grpSpMk id="201" creationId="{3FAA9E33-2BC0-4623-B1D2-02329A27DA84}"/>
          </ac:grpSpMkLst>
        </pc:grpChg>
        <pc:grpChg chg="add mod">
          <ac:chgData name="Matt Carlson" userId="0e792f37f00095d9" providerId="LiveId" clId="{643B5602-5400-41AD-874D-34A48C52CF9A}" dt="2018-07-27T07:25:33.859" v="111" actId="1076"/>
          <ac:grpSpMkLst>
            <pc:docMk/>
            <pc:sldMk cId="0" sldId="274"/>
            <ac:grpSpMk id="205" creationId="{83140DAD-94DE-4D48-930C-2C6E511BA4F7}"/>
          </ac:grpSpMkLst>
        </pc:grpChg>
        <pc:grpChg chg="add del mod">
          <ac:chgData name="Matt Carlson" userId="0e792f37f00095d9" providerId="LiveId" clId="{643B5602-5400-41AD-874D-34A48C52CF9A}" dt="2018-07-27T07:33:31.355" v="130" actId="478"/>
          <ac:grpSpMkLst>
            <pc:docMk/>
            <pc:sldMk cId="0" sldId="274"/>
            <ac:grpSpMk id="209" creationId="{FD0997E3-69BB-4D87-BD0D-F314911908BC}"/>
          </ac:grpSpMkLst>
        </pc:grpChg>
        <pc:grpChg chg="add mod">
          <ac:chgData name="Matt Carlson" userId="0e792f37f00095d9" providerId="LiveId" clId="{643B5602-5400-41AD-874D-34A48C52CF9A}" dt="2018-07-27T07:33:44.323" v="134" actId="1076"/>
          <ac:grpSpMkLst>
            <pc:docMk/>
            <pc:sldMk cId="0" sldId="274"/>
            <ac:grpSpMk id="213" creationId="{0B64C041-80D3-4722-A7CB-61E545EF7617}"/>
          </ac:grpSpMkLst>
        </pc:grpChg>
        <pc:grpChg chg="add del mod ord">
          <ac:chgData name="Matt Carlson" userId="0e792f37f00095d9" providerId="LiveId" clId="{643B5602-5400-41AD-874D-34A48C52CF9A}" dt="2018-07-27T07:32:26.927" v="125" actId="478"/>
          <ac:grpSpMkLst>
            <pc:docMk/>
            <pc:sldMk cId="0" sldId="274"/>
            <ac:grpSpMk id="216" creationId="{62CA3827-A545-4AC9-B037-40DEE49CB994}"/>
          </ac:grpSpMkLst>
        </pc:grpChg>
        <pc:grpChg chg="add mod">
          <ac:chgData name="Matt Carlson" userId="0e792f37f00095d9" providerId="LiveId" clId="{643B5602-5400-41AD-874D-34A48C52CF9A}" dt="2018-07-27T07:23:24.284" v="100" actId="1076"/>
          <ac:grpSpMkLst>
            <pc:docMk/>
            <pc:sldMk cId="0" sldId="274"/>
            <ac:grpSpMk id="220" creationId="{34E333E9-1A26-4003-A864-97DC38AE8454}"/>
          </ac:grpSpMkLst>
        </pc:grpChg>
        <pc:grpChg chg="del">
          <ac:chgData name="Matt Carlson" userId="0e792f37f00095d9" providerId="LiveId" clId="{643B5602-5400-41AD-874D-34A48C52CF9A}" dt="2018-07-27T07:23:07.252" v="94" actId="478"/>
          <ac:grpSpMkLst>
            <pc:docMk/>
            <pc:sldMk cId="0" sldId="274"/>
            <ac:grpSpMk id="233" creationId="{CB718814-0D7C-4E62-B4BB-3BB19C09DC42}"/>
          </ac:grpSpMkLst>
        </pc:grpChg>
        <pc:grpChg chg="add mod">
          <ac:chgData name="Matt Carlson" userId="0e792f37f00095d9" providerId="LiveId" clId="{643B5602-5400-41AD-874D-34A48C52CF9A}" dt="2018-07-27T07:25:24.177" v="110" actId="1076"/>
          <ac:grpSpMkLst>
            <pc:docMk/>
            <pc:sldMk cId="0" sldId="274"/>
            <ac:grpSpMk id="257" creationId="{A284CF8C-AA5D-4217-852C-81AD8D68E70B}"/>
          </ac:grpSpMkLst>
        </pc:grpChg>
        <pc:grpChg chg="add mod ord">
          <ac:chgData name="Matt Carlson" userId="0e792f37f00095d9" providerId="LiveId" clId="{643B5602-5400-41AD-874D-34A48C52CF9A}" dt="2018-07-27T07:32:36.493" v="128" actId="167"/>
          <ac:grpSpMkLst>
            <pc:docMk/>
            <pc:sldMk cId="0" sldId="274"/>
            <ac:grpSpMk id="264" creationId="{1DAA81C2-8AFB-458E-B0C1-96C987F8456C}"/>
          </ac:grpSpMkLst>
        </pc:grpChg>
        <pc:grpChg chg="add mod ord">
          <ac:chgData name="Matt Carlson" userId="0e792f37f00095d9" providerId="LiveId" clId="{643B5602-5400-41AD-874D-34A48C52CF9A}" dt="2018-07-27T07:33:40.997" v="133" actId="167"/>
          <ac:grpSpMkLst>
            <pc:docMk/>
            <pc:sldMk cId="0" sldId="274"/>
            <ac:grpSpMk id="269" creationId="{415E3937-5868-4EC6-B9B9-8900EE95ED38}"/>
          </ac:grpSpMkLst>
        </pc:grpChg>
        <pc:grpChg chg="add del mod">
          <ac:chgData name="Matt Carlson" userId="0e792f37f00095d9" providerId="LiveId" clId="{643B5602-5400-41AD-874D-34A48C52CF9A}" dt="2018-07-27T07:34:55.314" v="137" actId="165"/>
          <ac:grpSpMkLst>
            <pc:docMk/>
            <pc:sldMk cId="0" sldId="274"/>
            <ac:grpSpMk id="275" creationId="{D04B5B5E-1CEA-4C60-8146-403C016EB13C}"/>
          </ac:grpSpMkLst>
        </pc:grpChg>
        <pc:grpChg chg="mod topLvl">
          <ac:chgData name="Matt Carlson" userId="0e792f37f00095d9" providerId="LiveId" clId="{643B5602-5400-41AD-874D-34A48C52CF9A}" dt="2018-07-27T07:35:30.038" v="142" actId="164"/>
          <ac:grpSpMkLst>
            <pc:docMk/>
            <pc:sldMk cId="0" sldId="274"/>
            <ac:grpSpMk id="278" creationId="{82C148CB-A241-4F61-AE3E-C1ADBABE13D0}"/>
          </ac:grpSpMkLst>
        </pc:grpChg>
        <pc:grpChg chg="add mod">
          <ac:chgData name="Matt Carlson" userId="0e792f37f00095d9" providerId="LiveId" clId="{643B5602-5400-41AD-874D-34A48C52CF9A}" dt="2018-07-27T07:35:30.038" v="142" actId="164"/>
          <ac:grpSpMkLst>
            <pc:docMk/>
            <pc:sldMk cId="0" sldId="274"/>
            <ac:grpSpMk id="282" creationId="{C62F6362-D413-49C7-9C9E-48DB25FB9B09}"/>
          </ac:grpSpMkLst>
        </pc:grpChg>
        <pc:graphicFrameChg chg="mod modGraphic">
          <ac:chgData name="Matt Carlson" userId="0e792f37f00095d9" providerId="LiveId" clId="{643B5602-5400-41AD-874D-34A48C52CF9A}" dt="2018-07-27T07:50:34.478" v="271" actId="313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643B5602-5400-41AD-874D-34A48C52CF9A}" dt="2018-07-27T07:24:46.366" v="104" actId="1076"/>
          <ac:picMkLst>
            <pc:docMk/>
            <pc:sldMk cId="0" sldId="274"/>
            <ac:picMk id="256" creationId="{2C0148A9-E2A5-47D1-B31F-097C0BB5507E}"/>
          </ac:picMkLst>
        </pc:picChg>
        <pc:picChg chg="add">
          <ac:chgData name="Matt Carlson" userId="0e792f37f00095d9" providerId="LiveId" clId="{643B5602-5400-41AD-874D-34A48C52CF9A}" dt="2018-07-27T07:30:47.662" v="121"/>
          <ac:picMkLst>
            <pc:docMk/>
            <pc:sldMk cId="0" sldId="274"/>
            <ac:picMk id="262" creationId="{6DCDB33D-95A7-4664-9B82-769C4536E5CA}"/>
          </ac:picMkLst>
        </pc:picChg>
        <pc:picChg chg="add mod">
          <ac:chgData name="Matt Carlson" userId="0e792f37f00095d9" providerId="LiveId" clId="{643B5602-5400-41AD-874D-34A48C52CF9A}" dt="2018-07-27T07:31:02.284" v="124" actId="1076"/>
          <ac:picMkLst>
            <pc:docMk/>
            <pc:sldMk cId="0" sldId="274"/>
            <ac:picMk id="263" creationId="{3BF77770-E0A3-48E0-A0F8-1CCB12089833}"/>
          </ac:picMkLst>
        </pc:picChg>
        <pc:picChg chg="del">
          <ac:chgData name="Matt Carlson" userId="0e792f37f00095d9" providerId="LiveId" clId="{643B5602-5400-41AD-874D-34A48C52CF9A}" dt="2018-07-27T07:30:44.607" v="119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643B5602-5400-41AD-874D-34A48C52CF9A}" dt="2018-07-27T07:30:47.239" v="120" actId="478"/>
          <ac:picMkLst>
            <pc:docMk/>
            <pc:sldMk cId="0" sldId="274"/>
            <ac:picMk id="3114" creationId="{00000000-0000-0000-0000-000000000000}"/>
          </ac:picMkLst>
        </pc:picChg>
        <pc:cxnChg chg="del mod">
          <ac:chgData name="Matt Carlson" userId="0e792f37f00095d9" providerId="LiveId" clId="{643B5602-5400-41AD-874D-34A48C52CF9A}" dt="2018-07-27T07:29:23.272" v="116" actId="478"/>
          <ac:cxnSpMkLst>
            <pc:docMk/>
            <pc:sldMk cId="0" sldId="274"/>
            <ac:cxnSpMk id="21" creationId="{4C07EBFA-242F-4A76-A059-686A6DE478EE}"/>
          </ac:cxnSpMkLst>
        </pc:cxnChg>
        <pc:cxnChg chg="mod ord">
          <ac:chgData name="Matt Carlson" userId="0e792f37f00095d9" providerId="LiveId" clId="{643B5602-5400-41AD-874D-34A48C52CF9A}" dt="2018-07-27T07:17:23.798" v="55" actId="167"/>
          <ac:cxnSpMkLst>
            <pc:docMk/>
            <pc:sldMk cId="0" sldId="274"/>
            <ac:cxnSpMk id="129" creationId="{4E630525-B041-4201-B545-62219D9FDE12}"/>
          </ac:cxnSpMkLst>
        </pc:cxnChg>
        <pc:cxnChg chg="mod">
          <ac:chgData name="Matt Carlson" userId="0e792f37f00095d9" providerId="LiveId" clId="{643B5602-5400-41AD-874D-34A48C52CF9A}" dt="2018-07-27T07:16:17.021" v="42" actId="14100"/>
          <ac:cxnSpMkLst>
            <pc:docMk/>
            <pc:sldMk cId="0" sldId="274"/>
            <ac:cxnSpMk id="140" creationId="{11E0315A-E5BE-465D-A010-E4631C6DC33C}"/>
          </ac:cxnSpMkLst>
        </pc:cxnChg>
        <pc:cxnChg chg="add del">
          <ac:chgData name="Matt Carlson" userId="0e792f37f00095d9" providerId="LiveId" clId="{643B5602-5400-41AD-874D-34A48C52CF9A}" dt="2018-07-27T07:11:07.429" v="1"/>
          <ac:cxnSpMkLst>
            <pc:docMk/>
            <pc:sldMk cId="0" sldId="274"/>
            <ac:cxnSpMk id="144" creationId="{922C6F5A-721C-44F6-B210-2FFCD57D7B17}"/>
          </ac:cxnSpMkLst>
        </pc:cxnChg>
        <pc:cxnChg chg="add mod">
          <ac:chgData name="Matt Carlson" userId="0e792f37f00095d9" providerId="LiveId" clId="{643B5602-5400-41AD-874D-34A48C52CF9A}" dt="2018-07-27T07:14:32.014" v="32" actId="14100"/>
          <ac:cxnSpMkLst>
            <pc:docMk/>
            <pc:sldMk cId="0" sldId="274"/>
            <ac:cxnSpMk id="178" creationId="{66773F3D-741B-4593-9CF3-C19E916FB111}"/>
          </ac:cxnSpMkLst>
        </pc:cxnChg>
        <pc:cxnChg chg="add mod">
          <ac:chgData name="Matt Carlson" userId="0e792f37f00095d9" providerId="LiveId" clId="{643B5602-5400-41AD-874D-34A48C52CF9A}" dt="2018-07-27T07:14:56.889" v="40" actId="14100"/>
          <ac:cxnSpMkLst>
            <pc:docMk/>
            <pc:sldMk cId="0" sldId="274"/>
            <ac:cxnSpMk id="179" creationId="{CBCE2D08-0723-4186-9600-81F2F622B3FD}"/>
          </ac:cxnSpMkLst>
        </pc:cxnChg>
        <pc:cxnChg chg="add del">
          <ac:chgData name="Matt Carlson" userId="0e792f37f00095d9" providerId="LiveId" clId="{643B5602-5400-41AD-874D-34A48C52CF9A}" dt="2018-07-27T07:14:45.516" v="36" actId="478"/>
          <ac:cxnSpMkLst>
            <pc:docMk/>
            <pc:sldMk cId="0" sldId="274"/>
            <ac:cxnSpMk id="180" creationId="{0A7FC772-C9D7-41E7-BCB4-6AECFC9B45E7}"/>
          </ac:cxnSpMkLst>
        </pc:cxnChg>
        <pc:cxnChg chg="add mod">
          <ac:chgData name="Matt Carlson" userId="0e792f37f00095d9" providerId="LiveId" clId="{643B5602-5400-41AD-874D-34A48C52CF9A}" dt="2018-07-27T07:14:54.145" v="39" actId="14100"/>
          <ac:cxnSpMkLst>
            <pc:docMk/>
            <pc:sldMk cId="0" sldId="274"/>
            <ac:cxnSpMk id="181" creationId="{9F17B510-F9C0-4A38-9456-B7812F22EB16}"/>
          </ac:cxnSpMkLst>
        </pc:cxnChg>
        <pc:cxnChg chg="add mod">
          <ac:chgData name="Matt Carlson" userId="0e792f37f00095d9" providerId="LiveId" clId="{643B5602-5400-41AD-874D-34A48C52CF9A}" dt="2018-07-27T07:16:37.895" v="47" actId="14100"/>
          <ac:cxnSpMkLst>
            <pc:docMk/>
            <pc:sldMk cId="0" sldId="274"/>
            <ac:cxnSpMk id="182" creationId="{46F41553-824B-4B58-B75A-EE8EC1D8B7C6}"/>
          </ac:cxnSpMkLst>
        </pc:cxnChg>
      </pc:sldChg>
      <pc:sldChg chg="del">
        <pc:chgData name="Matt Carlson" userId="0e792f37f00095d9" providerId="LiveId" clId="{643B5602-5400-41AD-874D-34A48C52CF9A}" dt="2018-07-27T07:36:36.761" v="148" actId="2696"/>
        <pc:sldMkLst>
          <pc:docMk/>
          <pc:sldMk cId="0" sldId="275"/>
        </pc:sldMkLst>
      </pc:sldChg>
      <pc:sldChg chg="del">
        <pc:chgData name="Matt Carlson" userId="0e792f37f00095d9" providerId="LiveId" clId="{643B5602-5400-41AD-874D-34A48C52CF9A}" dt="2018-07-27T07:36:36.741" v="147" actId="2696"/>
        <pc:sldMkLst>
          <pc:docMk/>
          <pc:sldMk cId="0" sldId="276"/>
        </pc:sldMkLst>
      </pc:sldChg>
      <pc:sldChg chg="addSp delSp modSp del">
        <pc:chgData name="Matt Carlson" userId="0e792f37f00095d9" providerId="LiveId" clId="{643B5602-5400-41AD-874D-34A48C52CF9A}" dt="2018-07-27T07:36:36.681" v="146" actId="2696"/>
        <pc:sldMkLst>
          <pc:docMk/>
          <pc:sldMk cId="0" sldId="279"/>
        </pc:sldMkLst>
        <pc:grpChg chg="add del mod">
          <ac:chgData name="Matt Carlson" userId="0e792f37f00095d9" providerId="LiveId" clId="{643B5602-5400-41AD-874D-34A48C52CF9A}" dt="2018-07-27T07:17:06.538" v="50" actId="165"/>
          <ac:grpSpMkLst>
            <pc:docMk/>
            <pc:sldMk cId="0" sldId="279"/>
            <ac:grpSpMk id="978" creationId="{A36DFD22-2B73-4540-A3B8-90175FA3FDE0}"/>
          </ac:grpSpMkLst>
        </pc:grpChg>
        <pc:grpChg chg="mod topLvl">
          <ac:chgData name="Matt Carlson" userId="0e792f37f00095d9" providerId="LiveId" clId="{643B5602-5400-41AD-874D-34A48C52CF9A}" dt="2018-07-27T07:17:06.538" v="50" actId="165"/>
          <ac:grpSpMkLst>
            <pc:docMk/>
            <pc:sldMk cId="0" sldId="279"/>
            <ac:grpSpMk id="979" creationId="{9318B49D-E55A-424E-BEC4-AF4F4D60FDAB}"/>
          </ac:grpSpMkLst>
        </pc:grpChg>
        <pc:grpChg chg="mod topLvl">
          <ac:chgData name="Matt Carlson" userId="0e792f37f00095d9" providerId="LiveId" clId="{643B5602-5400-41AD-874D-34A48C52CF9A}" dt="2018-07-27T07:17:08.867" v="51" actId="1076"/>
          <ac:grpSpMkLst>
            <pc:docMk/>
            <pc:sldMk cId="0" sldId="279"/>
            <ac:grpSpMk id="980" creationId="{3129C82E-9872-4973-BFD8-EFB91A6F37A3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3" creationId="{112CA965-8F50-4112-A34A-3E5BE54BEBCC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4" creationId="{821FC029-F513-42A6-AB04-F3049F5F72D9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9" creationId="{358A8DA8-0268-4D14-BD06-23E34B9BBF60}"/>
          </ac:grpSpMkLst>
        </pc:grpChg>
      </pc:sldChg>
      <pc:sldChg chg="del">
        <pc:chgData name="Matt Carlson" userId="0e792f37f00095d9" providerId="LiveId" clId="{643B5602-5400-41AD-874D-34A48C52CF9A}" dt="2018-07-27T07:36:36.785" v="149" actId="2696"/>
        <pc:sldMkLst>
          <pc:docMk/>
          <pc:sldMk cId="0" sldId="280"/>
        </pc:sldMkLst>
      </pc:sldChg>
      <pc:sldChg chg="del">
        <pc:chgData name="Matt Carlson" userId="0e792f37f00095d9" providerId="LiveId" clId="{643B5602-5400-41AD-874D-34A48C52CF9A}" dt="2018-07-27T07:36:36.823" v="15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00904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Northwest Men’s Health Defense Classic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Feel the Steel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marks. Gun loaded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32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must fall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6DCDB33D-95A7-4664-9B82-769C4536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3BF77770-E0A3-48E0-A0F8-1CCB1208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" name="Group 1">
            <a:extLst>
              <a:ext uri="{FF2B5EF4-FFF2-40B4-BE49-F238E27FC236}">
                <a16:creationId xmlns:a16="http://schemas.microsoft.com/office/drawing/2014/main" id="{19FD304A-D69D-4A69-948C-48C76DB383D4}"/>
              </a:ext>
            </a:extLst>
          </p:cNvPr>
          <p:cNvGrpSpPr>
            <a:grpSpLocks/>
          </p:cNvGrpSpPr>
          <p:nvPr/>
        </p:nvGrpSpPr>
        <p:grpSpPr bwMode="auto">
          <a:xfrm>
            <a:off x="2129779" y="3679559"/>
            <a:ext cx="2389188" cy="503237"/>
            <a:chOff x="8077200" y="1706087"/>
            <a:chExt cx="2388583" cy="503713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3A19445-665C-4546-BF3B-BA900D90D5B5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2D302E4-F7CF-4565-98D8-BF13A8038830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84959B3-FD69-4655-9EEF-7E8ABFAEF7DC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EB7709F-7B6D-44EF-93B0-69B36A5B8046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96B0C27-8118-4551-BF9A-E853361F713F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C4C3C76-092B-4231-9B8D-8FEAA7CBC6B4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19DF8AD-EA94-4685-BC70-B6E35890B4F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5" name="Group 1">
            <a:extLst>
              <a:ext uri="{FF2B5EF4-FFF2-40B4-BE49-F238E27FC236}">
                <a16:creationId xmlns:a16="http://schemas.microsoft.com/office/drawing/2014/main" id="{F7117EB8-8367-43C9-AA5C-229B5C5F4C60}"/>
              </a:ext>
            </a:extLst>
          </p:cNvPr>
          <p:cNvGrpSpPr>
            <a:grpSpLocks/>
          </p:cNvGrpSpPr>
          <p:nvPr/>
        </p:nvGrpSpPr>
        <p:grpSpPr bwMode="auto">
          <a:xfrm>
            <a:off x="4657080" y="3679559"/>
            <a:ext cx="2389188" cy="503237"/>
            <a:chOff x="8077200" y="1706087"/>
            <a:chExt cx="2388583" cy="503713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ACB4E2F-D286-4190-A5BF-B6A5B4F29EB0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B4C6ABC-CF00-40A2-95E9-630817638B89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5569142C-BD48-48A9-B6A6-257E034C064F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D9381F0-FA39-4FE0-98DF-CBB7AB2EA219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0356BE0-0C6D-450A-AA59-D4FD20473F74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6C68DF1-7F1E-4948-B9EB-4B78E67B325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4FBE189-8D4D-4932-9318-A076845A2377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7" name="Group 21">
            <a:extLst>
              <a:ext uri="{FF2B5EF4-FFF2-40B4-BE49-F238E27FC236}">
                <a16:creationId xmlns:a16="http://schemas.microsoft.com/office/drawing/2014/main" id="{3C6A5124-61E1-4C2C-9871-B88360F6FDA3}"/>
              </a:ext>
            </a:extLst>
          </p:cNvPr>
          <p:cNvGrpSpPr>
            <a:grpSpLocks/>
          </p:cNvGrpSpPr>
          <p:nvPr/>
        </p:nvGrpSpPr>
        <p:grpSpPr bwMode="auto">
          <a:xfrm>
            <a:off x="2599106" y="4005214"/>
            <a:ext cx="315913" cy="1123243"/>
            <a:chOff x="5403" y="3457"/>
            <a:chExt cx="209" cy="755"/>
          </a:xfrm>
        </p:grpSpPr>
        <p:sp>
          <p:nvSpPr>
            <p:cNvPr id="218" name="Oval 22">
              <a:extLst>
                <a:ext uri="{FF2B5EF4-FFF2-40B4-BE49-F238E27FC236}">
                  <a16:creationId xmlns:a16="http://schemas.microsoft.com/office/drawing/2014/main" id="{6D11FA36-0704-453D-A825-09DA27C5F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9" name="Oval 23">
              <a:extLst>
                <a:ext uri="{FF2B5EF4-FFF2-40B4-BE49-F238E27FC236}">
                  <a16:creationId xmlns:a16="http://schemas.microsoft.com/office/drawing/2014/main" id="{022EBF21-2C3E-4471-A2D6-D5D41D37C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9" name="Freeform 24">
              <a:extLst>
                <a:ext uri="{FF2B5EF4-FFF2-40B4-BE49-F238E27FC236}">
                  <a16:creationId xmlns:a16="http://schemas.microsoft.com/office/drawing/2014/main" id="{DA526799-418A-4953-8181-256E9BE5D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Rectangle 25">
              <a:extLst>
                <a:ext uri="{FF2B5EF4-FFF2-40B4-BE49-F238E27FC236}">
                  <a16:creationId xmlns:a16="http://schemas.microsoft.com/office/drawing/2014/main" id="{FBCCD4B9-D906-468B-BB31-5C4B87539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3" name="Rectangle 26">
              <a:extLst>
                <a:ext uri="{FF2B5EF4-FFF2-40B4-BE49-F238E27FC236}">
                  <a16:creationId xmlns:a16="http://schemas.microsoft.com/office/drawing/2014/main" id="{9E4406D4-B852-4C58-B3E1-51C357F4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4" name="Rectangle 27">
              <a:extLst>
                <a:ext uri="{FF2B5EF4-FFF2-40B4-BE49-F238E27FC236}">
                  <a16:creationId xmlns:a16="http://schemas.microsoft.com/office/drawing/2014/main" id="{B752CCE1-DE8F-4429-AC35-7494215C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" name="Rectangle 28">
              <a:extLst>
                <a:ext uri="{FF2B5EF4-FFF2-40B4-BE49-F238E27FC236}">
                  <a16:creationId xmlns:a16="http://schemas.microsoft.com/office/drawing/2014/main" id="{3B84748D-9115-4C35-B086-6D8EF047B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6" name="Group 21">
            <a:extLst>
              <a:ext uri="{FF2B5EF4-FFF2-40B4-BE49-F238E27FC236}">
                <a16:creationId xmlns:a16="http://schemas.microsoft.com/office/drawing/2014/main" id="{BDB0FE75-B6CE-4B36-AB23-63E181100DCA}"/>
              </a:ext>
            </a:extLst>
          </p:cNvPr>
          <p:cNvGrpSpPr>
            <a:grpSpLocks/>
          </p:cNvGrpSpPr>
          <p:nvPr/>
        </p:nvGrpSpPr>
        <p:grpSpPr bwMode="auto">
          <a:xfrm>
            <a:off x="3038447" y="4005214"/>
            <a:ext cx="315913" cy="1123243"/>
            <a:chOff x="5403" y="3457"/>
            <a:chExt cx="209" cy="755"/>
          </a:xfrm>
        </p:grpSpPr>
        <p:sp>
          <p:nvSpPr>
            <p:cNvPr id="275" name="Oval 22">
              <a:extLst>
                <a:ext uri="{FF2B5EF4-FFF2-40B4-BE49-F238E27FC236}">
                  <a16:creationId xmlns:a16="http://schemas.microsoft.com/office/drawing/2014/main" id="{28F22E76-F0A5-4853-AF92-87E14D0FB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9" name="Oval 23">
              <a:extLst>
                <a:ext uri="{FF2B5EF4-FFF2-40B4-BE49-F238E27FC236}">
                  <a16:creationId xmlns:a16="http://schemas.microsoft.com/office/drawing/2014/main" id="{E66A5CAC-1005-4C9F-B9DF-5814D6A77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0" name="Freeform 24">
              <a:extLst>
                <a:ext uri="{FF2B5EF4-FFF2-40B4-BE49-F238E27FC236}">
                  <a16:creationId xmlns:a16="http://schemas.microsoft.com/office/drawing/2014/main" id="{BCC73047-977C-4E3A-A362-07245D6E4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Rectangle 25">
              <a:extLst>
                <a:ext uri="{FF2B5EF4-FFF2-40B4-BE49-F238E27FC236}">
                  <a16:creationId xmlns:a16="http://schemas.microsoft.com/office/drawing/2014/main" id="{B7F288B1-ECE9-4AB1-8683-7151208B0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2" name="Rectangle 26">
              <a:extLst>
                <a:ext uri="{FF2B5EF4-FFF2-40B4-BE49-F238E27FC236}">
                  <a16:creationId xmlns:a16="http://schemas.microsoft.com/office/drawing/2014/main" id="{B595C860-180D-4BD9-8321-D664EDA1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3" name="Rectangle 27">
              <a:extLst>
                <a:ext uri="{FF2B5EF4-FFF2-40B4-BE49-F238E27FC236}">
                  <a16:creationId xmlns:a16="http://schemas.microsoft.com/office/drawing/2014/main" id="{2A527E7C-27CD-41E0-9E83-41A956AB4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4" name="Rectangle 28">
              <a:extLst>
                <a:ext uri="{FF2B5EF4-FFF2-40B4-BE49-F238E27FC236}">
                  <a16:creationId xmlns:a16="http://schemas.microsoft.com/office/drawing/2014/main" id="{B0F236CC-9A9E-418E-ACD2-CC837082F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95" name="Group 21">
            <a:extLst>
              <a:ext uri="{FF2B5EF4-FFF2-40B4-BE49-F238E27FC236}">
                <a16:creationId xmlns:a16="http://schemas.microsoft.com/office/drawing/2014/main" id="{C4841DAD-C82E-48F6-B4D4-AFE5BFA51D1E}"/>
              </a:ext>
            </a:extLst>
          </p:cNvPr>
          <p:cNvGrpSpPr>
            <a:grpSpLocks/>
          </p:cNvGrpSpPr>
          <p:nvPr/>
        </p:nvGrpSpPr>
        <p:grpSpPr bwMode="auto">
          <a:xfrm>
            <a:off x="3492228" y="4005214"/>
            <a:ext cx="315913" cy="1123243"/>
            <a:chOff x="5403" y="3457"/>
            <a:chExt cx="209" cy="755"/>
          </a:xfrm>
        </p:grpSpPr>
        <p:sp>
          <p:nvSpPr>
            <p:cNvPr id="296" name="Oval 22">
              <a:extLst>
                <a:ext uri="{FF2B5EF4-FFF2-40B4-BE49-F238E27FC236}">
                  <a16:creationId xmlns:a16="http://schemas.microsoft.com/office/drawing/2014/main" id="{029A1A77-9D7E-46A3-9D1C-8160F04DF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" name="Oval 23">
              <a:extLst>
                <a:ext uri="{FF2B5EF4-FFF2-40B4-BE49-F238E27FC236}">
                  <a16:creationId xmlns:a16="http://schemas.microsoft.com/office/drawing/2014/main" id="{AD840DEC-4010-4494-BA23-42804F1F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8" name="Freeform 24">
              <a:extLst>
                <a:ext uri="{FF2B5EF4-FFF2-40B4-BE49-F238E27FC236}">
                  <a16:creationId xmlns:a16="http://schemas.microsoft.com/office/drawing/2014/main" id="{6EE9A8FE-D303-4EB9-96F5-76AA3037C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Rectangle 25">
              <a:extLst>
                <a:ext uri="{FF2B5EF4-FFF2-40B4-BE49-F238E27FC236}">
                  <a16:creationId xmlns:a16="http://schemas.microsoft.com/office/drawing/2014/main" id="{9C46EF96-3942-4BC4-862D-6CBE20475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0" name="Rectangle 26">
              <a:extLst>
                <a:ext uri="{FF2B5EF4-FFF2-40B4-BE49-F238E27FC236}">
                  <a16:creationId xmlns:a16="http://schemas.microsoft.com/office/drawing/2014/main" id="{790266B0-0ECF-47CC-B8F1-0F70646BA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1" name="Rectangle 27">
              <a:extLst>
                <a:ext uri="{FF2B5EF4-FFF2-40B4-BE49-F238E27FC236}">
                  <a16:creationId xmlns:a16="http://schemas.microsoft.com/office/drawing/2014/main" id="{6CAFD72D-452C-4400-801E-B5A42B9F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2" name="Rectangle 28">
              <a:extLst>
                <a:ext uri="{FF2B5EF4-FFF2-40B4-BE49-F238E27FC236}">
                  <a16:creationId xmlns:a16="http://schemas.microsoft.com/office/drawing/2014/main" id="{196CF5B5-CE4A-4A2F-89F0-A727BC854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3" name="Group 21">
            <a:extLst>
              <a:ext uri="{FF2B5EF4-FFF2-40B4-BE49-F238E27FC236}">
                <a16:creationId xmlns:a16="http://schemas.microsoft.com/office/drawing/2014/main" id="{0EA00265-D5E2-46E9-86D4-92D4FEC2B317}"/>
              </a:ext>
            </a:extLst>
          </p:cNvPr>
          <p:cNvGrpSpPr>
            <a:grpSpLocks/>
          </p:cNvGrpSpPr>
          <p:nvPr/>
        </p:nvGrpSpPr>
        <p:grpSpPr bwMode="auto">
          <a:xfrm>
            <a:off x="2819802" y="4408391"/>
            <a:ext cx="315913" cy="1123243"/>
            <a:chOff x="5403" y="3457"/>
            <a:chExt cx="209" cy="755"/>
          </a:xfrm>
        </p:grpSpPr>
        <p:sp>
          <p:nvSpPr>
            <p:cNvPr id="304" name="Oval 22">
              <a:extLst>
                <a:ext uri="{FF2B5EF4-FFF2-40B4-BE49-F238E27FC236}">
                  <a16:creationId xmlns:a16="http://schemas.microsoft.com/office/drawing/2014/main" id="{1A9E3736-6238-493B-884C-EC4AE0EF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5" name="Oval 23">
              <a:extLst>
                <a:ext uri="{FF2B5EF4-FFF2-40B4-BE49-F238E27FC236}">
                  <a16:creationId xmlns:a16="http://schemas.microsoft.com/office/drawing/2014/main" id="{25174F60-A34B-49BC-9C90-FFC6F8F27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6" name="Freeform 24">
              <a:extLst>
                <a:ext uri="{FF2B5EF4-FFF2-40B4-BE49-F238E27FC236}">
                  <a16:creationId xmlns:a16="http://schemas.microsoft.com/office/drawing/2014/main" id="{8FDD3F6E-1ABA-4351-9A7B-F5D13A797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25">
              <a:extLst>
                <a:ext uri="{FF2B5EF4-FFF2-40B4-BE49-F238E27FC236}">
                  <a16:creationId xmlns:a16="http://schemas.microsoft.com/office/drawing/2014/main" id="{146FECE3-695D-4426-B8AE-574DD699C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8" name="Rectangle 26">
              <a:extLst>
                <a:ext uri="{FF2B5EF4-FFF2-40B4-BE49-F238E27FC236}">
                  <a16:creationId xmlns:a16="http://schemas.microsoft.com/office/drawing/2014/main" id="{1025EDD4-E234-4295-B68A-03670CE70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" name="Rectangle 27">
              <a:extLst>
                <a:ext uri="{FF2B5EF4-FFF2-40B4-BE49-F238E27FC236}">
                  <a16:creationId xmlns:a16="http://schemas.microsoft.com/office/drawing/2014/main" id="{171E23DE-1FEB-4D3F-964A-990133A7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" name="Rectangle 28">
              <a:extLst>
                <a:ext uri="{FF2B5EF4-FFF2-40B4-BE49-F238E27FC236}">
                  <a16:creationId xmlns:a16="http://schemas.microsoft.com/office/drawing/2014/main" id="{AA709293-B0D3-486E-A405-9465F8D18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1" name="Group 21">
            <a:extLst>
              <a:ext uri="{FF2B5EF4-FFF2-40B4-BE49-F238E27FC236}">
                <a16:creationId xmlns:a16="http://schemas.microsoft.com/office/drawing/2014/main" id="{1A4C79C6-ABD6-4E02-A707-50B89411B686}"/>
              </a:ext>
            </a:extLst>
          </p:cNvPr>
          <p:cNvGrpSpPr>
            <a:grpSpLocks/>
          </p:cNvGrpSpPr>
          <p:nvPr/>
        </p:nvGrpSpPr>
        <p:grpSpPr bwMode="auto">
          <a:xfrm>
            <a:off x="3276077" y="4392953"/>
            <a:ext cx="315913" cy="1123243"/>
            <a:chOff x="5403" y="3457"/>
            <a:chExt cx="209" cy="755"/>
          </a:xfrm>
        </p:grpSpPr>
        <p:sp>
          <p:nvSpPr>
            <p:cNvPr id="312" name="Oval 22">
              <a:extLst>
                <a:ext uri="{FF2B5EF4-FFF2-40B4-BE49-F238E27FC236}">
                  <a16:creationId xmlns:a16="http://schemas.microsoft.com/office/drawing/2014/main" id="{B0F989C7-0C69-4AB5-AC7A-A99D4E72C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" name="Oval 23">
              <a:extLst>
                <a:ext uri="{FF2B5EF4-FFF2-40B4-BE49-F238E27FC236}">
                  <a16:creationId xmlns:a16="http://schemas.microsoft.com/office/drawing/2014/main" id="{6EADB819-1899-4202-8D38-82067BBC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" name="Freeform 24">
              <a:extLst>
                <a:ext uri="{FF2B5EF4-FFF2-40B4-BE49-F238E27FC236}">
                  <a16:creationId xmlns:a16="http://schemas.microsoft.com/office/drawing/2014/main" id="{5CD87F3D-FD8A-4A8B-A316-0AD0DF415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Rectangle 25">
              <a:extLst>
                <a:ext uri="{FF2B5EF4-FFF2-40B4-BE49-F238E27FC236}">
                  <a16:creationId xmlns:a16="http://schemas.microsoft.com/office/drawing/2014/main" id="{03A538E1-E3F2-4AD8-A507-F4FB3E36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" name="Rectangle 26">
              <a:extLst>
                <a:ext uri="{FF2B5EF4-FFF2-40B4-BE49-F238E27FC236}">
                  <a16:creationId xmlns:a16="http://schemas.microsoft.com/office/drawing/2014/main" id="{8C686B62-B08A-4F89-B9C9-BADF58D5A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" name="Rectangle 27">
              <a:extLst>
                <a:ext uri="{FF2B5EF4-FFF2-40B4-BE49-F238E27FC236}">
                  <a16:creationId xmlns:a16="http://schemas.microsoft.com/office/drawing/2014/main" id="{E2019DAB-5E33-4D96-8632-E18EB3B37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" name="Rectangle 28">
              <a:extLst>
                <a:ext uri="{FF2B5EF4-FFF2-40B4-BE49-F238E27FC236}">
                  <a16:creationId xmlns:a16="http://schemas.microsoft.com/office/drawing/2014/main" id="{74E5B864-CE16-4932-88AA-04F5542EF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1F45B3F9-FD87-46E0-93FD-00B8375558CD}"/>
              </a:ext>
            </a:extLst>
          </p:cNvPr>
          <p:cNvGrpSpPr/>
          <p:nvPr/>
        </p:nvGrpSpPr>
        <p:grpSpPr>
          <a:xfrm>
            <a:off x="411676" y="3213551"/>
            <a:ext cx="1071809" cy="1376646"/>
            <a:chOff x="2589909" y="5331557"/>
            <a:chExt cx="1071809" cy="1376646"/>
          </a:xfrm>
        </p:grpSpPr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94C1F7B6-2253-4278-B602-05ACE187A273}"/>
                </a:ext>
              </a:extLst>
            </p:cNvPr>
            <p:cNvSpPr/>
            <p:nvPr/>
          </p:nvSpPr>
          <p:spPr bwMode="auto">
            <a:xfrm>
              <a:off x="2589909" y="5618422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B9BD650-A7CE-43A4-8A8D-EBBD207764DC}"/>
                </a:ext>
              </a:extLst>
            </p:cNvPr>
            <p:cNvCxnSpPr>
              <a:cxnSpLocks/>
            </p:cNvCxnSpPr>
            <p:nvPr/>
          </p:nvCxnSpPr>
          <p:spPr>
            <a:xfrm>
              <a:off x="2805802" y="5792563"/>
              <a:ext cx="334309" cy="1510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C9306F63-8467-4CA9-8D68-6808E1E43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5626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4B3515EB-575A-4343-9A8D-EFEA55683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3028" y="5773320"/>
              <a:ext cx="320568" cy="1670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4BADE84-5360-4F56-96C0-D2C77A062B7B}"/>
                </a:ext>
              </a:extLst>
            </p:cNvPr>
            <p:cNvCxnSpPr>
              <a:cxnSpLocks/>
            </p:cNvCxnSpPr>
            <p:nvPr/>
          </p:nvCxnSpPr>
          <p:spPr>
            <a:xfrm>
              <a:off x="3140481" y="5948843"/>
              <a:ext cx="270233" cy="2963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07B65C5-5342-48FA-B2B6-DE6E754A2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139" y="5957057"/>
              <a:ext cx="289023" cy="3095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40B73491-6E92-4E8E-86C5-4F32B3866BB2}"/>
                </a:ext>
              </a:extLst>
            </p:cNvPr>
            <p:cNvSpPr/>
            <p:nvPr/>
          </p:nvSpPr>
          <p:spPr bwMode="auto">
            <a:xfrm>
              <a:off x="3022252" y="5331557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C8B5C5E6-C7BB-4A56-B811-A9BA432E472C}"/>
                </a:ext>
              </a:extLst>
            </p:cNvPr>
            <p:cNvSpPr/>
            <p:nvPr/>
          </p:nvSpPr>
          <p:spPr bwMode="auto">
            <a:xfrm>
              <a:off x="3427222" y="559025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6704E94A-036B-45CF-9F17-270800A26CAF}"/>
                </a:ext>
              </a:extLst>
            </p:cNvPr>
            <p:cNvSpPr/>
            <p:nvPr/>
          </p:nvSpPr>
          <p:spPr bwMode="auto">
            <a:xfrm>
              <a:off x="3375670" y="621744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F3E11DC2-30FB-48E2-9CD2-CA8AC4B2E6AF}"/>
                </a:ext>
              </a:extLst>
            </p:cNvPr>
            <p:cNvSpPr/>
            <p:nvPr/>
          </p:nvSpPr>
          <p:spPr bwMode="auto">
            <a:xfrm>
              <a:off x="2634927" y="6207128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64B7F7C-BD85-4D3C-8504-5BFBD2DCA453}"/>
                </a:ext>
              </a:extLst>
            </p:cNvPr>
            <p:cNvSpPr/>
            <p:nvPr/>
          </p:nvSpPr>
          <p:spPr bwMode="auto">
            <a:xfrm>
              <a:off x="3097238" y="590228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BA17BDC-CD80-4AC1-BBE0-686E549A7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961929"/>
              <a:ext cx="0" cy="74367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8FBB4545-1585-4F17-A1EE-6887AE98B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5134" y="6708202"/>
              <a:ext cx="598462" cy="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21">
            <a:extLst>
              <a:ext uri="{FF2B5EF4-FFF2-40B4-BE49-F238E27FC236}">
                <a16:creationId xmlns:a16="http://schemas.microsoft.com/office/drawing/2014/main" id="{CDA97E99-3D5C-4EF7-B6D3-BD7F1D226E0A}"/>
              </a:ext>
            </a:extLst>
          </p:cNvPr>
          <p:cNvGrpSpPr>
            <a:grpSpLocks/>
          </p:cNvGrpSpPr>
          <p:nvPr/>
        </p:nvGrpSpPr>
        <p:grpSpPr bwMode="auto">
          <a:xfrm>
            <a:off x="795904" y="4003430"/>
            <a:ext cx="315913" cy="1123243"/>
            <a:chOff x="5403" y="3457"/>
            <a:chExt cx="209" cy="755"/>
          </a:xfrm>
        </p:grpSpPr>
        <p:sp>
          <p:nvSpPr>
            <p:cNvPr id="320" name="Oval 22">
              <a:extLst>
                <a:ext uri="{FF2B5EF4-FFF2-40B4-BE49-F238E27FC236}">
                  <a16:creationId xmlns:a16="http://schemas.microsoft.com/office/drawing/2014/main" id="{3B98F086-89C7-4D27-8608-5E7CBFA01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1" name="Oval 23">
              <a:extLst>
                <a:ext uri="{FF2B5EF4-FFF2-40B4-BE49-F238E27FC236}">
                  <a16:creationId xmlns:a16="http://schemas.microsoft.com/office/drawing/2014/main" id="{18824EDD-050C-49FE-8392-05EDC2E4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2" name="Freeform 24">
              <a:extLst>
                <a:ext uri="{FF2B5EF4-FFF2-40B4-BE49-F238E27FC236}">
                  <a16:creationId xmlns:a16="http://schemas.microsoft.com/office/drawing/2014/main" id="{F2383CB8-C736-4700-BF69-AE10A0921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25">
              <a:extLst>
                <a:ext uri="{FF2B5EF4-FFF2-40B4-BE49-F238E27FC236}">
                  <a16:creationId xmlns:a16="http://schemas.microsoft.com/office/drawing/2014/main" id="{815D1AB2-24E5-4F2E-BFAE-CDBE8D04B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4" name="Rectangle 26">
              <a:extLst>
                <a:ext uri="{FF2B5EF4-FFF2-40B4-BE49-F238E27FC236}">
                  <a16:creationId xmlns:a16="http://schemas.microsoft.com/office/drawing/2014/main" id="{98302FD3-9A1D-4750-B7B4-6E80BED3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5" name="Rectangle 27">
              <a:extLst>
                <a:ext uri="{FF2B5EF4-FFF2-40B4-BE49-F238E27FC236}">
                  <a16:creationId xmlns:a16="http://schemas.microsoft.com/office/drawing/2014/main" id="{A10033D5-3963-4C59-A02D-29FCFE725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6" name="Rectangle 28">
              <a:extLst>
                <a:ext uri="{FF2B5EF4-FFF2-40B4-BE49-F238E27FC236}">
                  <a16:creationId xmlns:a16="http://schemas.microsoft.com/office/drawing/2014/main" id="{CD239DF8-C685-49AD-B8AA-664D9A67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27" name="Group 21">
            <a:extLst>
              <a:ext uri="{FF2B5EF4-FFF2-40B4-BE49-F238E27FC236}">
                <a16:creationId xmlns:a16="http://schemas.microsoft.com/office/drawing/2014/main" id="{ABD36477-9139-4617-830C-DE62C6F5EB58}"/>
              </a:ext>
            </a:extLst>
          </p:cNvPr>
          <p:cNvGrpSpPr>
            <a:grpSpLocks/>
          </p:cNvGrpSpPr>
          <p:nvPr/>
        </p:nvGrpSpPr>
        <p:grpSpPr bwMode="auto">
          <a:xfrm>
            <a:off x="795904" y="4448783"/>
            <a:ext cx="315913" cy="1123243"/>
            <a:chOff x="5403" y="3457"/>
            <a:chExt cx="209" cy="755"/>
          </a:xfrm>
        </p:grpSpPr>
        <p:sp>
          <p:nvSpPr>
            <p:cNvPr id="328" name="Oval 22">
              <a:extLst>
                <a:ext uri="{FF2B5EF4-FFF2-40B4-BE49-F238E27FC236}">
                  <a16:creationId xmlns:a16="http://schemas.microsoft.com/office/drawing/2014/main" id="{13FB4B11-2048-40E3-96EE-7B7669608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9" name="Oval 23">
              <a:extLst>
                <a:ext uri="{FF2B5EF4-FFF2-40B4-BE49-F238E27FC236}">
                  <a16:creationId xmlns:a16="http://schemas.microsoft.com/office/drawing/2014/main" id="{7FF8A9BF-3755-49E1-998C-74CF01425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0" name="Freeform 24">
              <a:extLst>
                <a:ext uri="{FF2B5EF4-FFF2-40B4-BE49-F238E27FC236}">
                  <a16:creationId xmlns:a16="http://schemas.microsoft.com/office/drawing/2014/main" id="{A021D80E-F248-4DD6-ADB8-4ED849C5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Rectangle 25">
              <a:extLst>
                <a:ext uri="{FF2B5EF4-FFF2-40B4-BE49-F238E27FC236}">
                  <a16:creationId xmlns:a16="http://schemas.microsoft.com/office/drawing/2014/main" id="{1C858BB6-1BE6-4DC7-8C55-079C9E96A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2" name="Rectangle 26">
              <a:extLst>
                <a:ext uri="{FF2B5EF4-FFF2-40B4-BE49-F238E27FC236}">
                  <a16:creationId xmlns:a16="http://schemas.microsoft.com/office/drawing/2014/main" id="{0B6B9B63-560E-4280-AFC8-3FD9A757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3" name="Rectangle 27">
              <a:extLst>
                <a:ext uri="{FF2B5EF4-FFF2-40B4-BE49-F238E27FC236}">
                  <a16:creationId xmlns:a16="http://schemas.microsoft.com/office/drawing/2014/main" id="{AC5C3AD3-9A79-4D4B-A264-54E6915AB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4" name="Rectangle 28">
              <a:extLst>
                <a:ext uri="{FF2B5EF4-FFF2-40B4-BE49-F238E27FC236}">
                  <a16:creationId xmlns:a16="http://schemas.microsoft.com/office/drawing/2014/main" id="{EFD8FC5D-C7BA-40CC-B5FB-0F2D7B2EE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35" name="Group 21">
            <a:extLst>
              <a:ext uri="{FF2B5EF4-FFF2-40B4-BE49-F238E27FC236}">
                <a16:creationId xmlns:a16="http://schemas.microsoft.com/office/drawing/2014/main" id="{57556602-66ED-4048-8EC3-2C682A04908B}"/>
              </a:ext>
            </a:extLst>
          </p:cNvPr>
          <p:cNvGrpSpPr>
            <a:grpSpLocks/>
          </p:cNvGrpSpPr>
          <p:nvPr/>
        </p:nvGrpSpPr>
        <p:grpSpPr bwMode="auto">
          <a:xfrm>
            <a:off x="787591" y="4849779"/>
            <a:ext cx="315913" cy="1123243"/>
            <a:chOff x="5403" y="3457"/>
            <a:chExt cx="209" cy="755"/>
          </a:xfrm>
        </p:grpSpPr>
        <p:sp>
          <p:nvSpPr>
            <p:cNvPr id="336" name="Oval 22">
              <a:extLst>
                <a:ext uri="{FF2B5EF4-FFF2-40B4-BE49-F238E27FC236}">
                  <a16:creationId xmlns:a16="http://schemas.microsoft.com/office/drawing/2014/main" id="{8C323188-C4CA-42B1-8E97-A10E5DAA7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7" name="Oval 23">
              <a:extLst>
                <a:ext uri="{FF2B5EF4-FFF2-40B4-BE49-F238E27FC236}">
                  <a16:creationId xmlns:a16="http://schemas.microsoft.com/office/drawing/2014/main" id="{A1FC84CE-8600-4FEE-AC87-0FA4C0ED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8" name="Freeform 24">
              <a:extLst>
                <a:ext uri="{FF2B5EF4-FFF2-40B4-BE49-F238E27FC236}">
                  <a16:creationId xmlns:a16="http://schemas.microsoft.com/office/drawing/2014/main" id="{15A73C91-5184-47B9-B084-77D09C1C1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Rectangle 25">
              <a:extLst>
                <a:ext uri="{FF2B5EF4-FFF2-40B4-BE49-F238E27FC236}">
                  <a16:creationId xmlns:a16="http://schemas.microsoft.com/office/drawing/2014/main" id="{EBC04AAE-5C09-428C-BCA8-FEB39C1A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0" name="Rectangle 26">
              <a:extLst>
                <a:ext uri="{FF2B5EF4-FFF2-40B4-BE49-F238E27FC236}">
                  <a16:creationId xmlns:a16="http://schemas.microsoft.com/office/drawing/2014/main" id="{B134EEF8-3669-4016-B109-EA6C4F9B4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1" name="Rectangle 27">
              <a:extLst>
                <a:ext uri="{FF2B5EF4-FFF2-40B4-BE49-F238E27FC236}">
                  <a16:creationId xmlns:a16="http://schemas.microsoft.com/office/drawing/2014/main" id="{42D768D5-7AB4-457D-9FC7-DE5C19166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2" name="Rectangle 28">
              <a:extLst>
                <a:ext uri="{FF2B5EF4-FFF2-40B4-BE49-F238E27FC236}">
                  <a16:creationId xmlns:a16="http://schemas.microsoft.com/office/drawing/2014/main" id="{1C36DEF9-F49C-4DD7-B2FE-E36EA902D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43" name="Group 21">
            <a:extLst>
              <a:ext uri="{FF2B5EF4-FFF2-40B4-BE49-F238E27FC236}">
                <a16:creationId xmlns:a16="http://schemas.microsoft.com/office/drawing/2014/main" id="{D749C95A-03B4-4AD7-B36B-D8D3C357E7F0}"/>
              </a:ext>
            </a:extLst>
          </p:cNvPr>
          <p:cNvGrpSpPr>
            <a:grpSpLocks/>
          </p:cNvGrpSpPr>
          <p:nvPr/>
        </p:nvGrpSpPr>
        <p:grpSpPr bwMode="auto">
          <a:xfrm>
            <a:off x="787591" y="5299127"/>
            <a:ext cx="315913" cy="1123243"/>
            <a:chOff x="5403" y="3457"/>
            <a:chExt cx="209" cy="755"/>
          </a:xfrm>
        </p:grpSpPr>
        <p:sp>
          <p:nvSpPr>
            <p:cNvPr id="344" name="Oval 22">
              <a:extLst>
                <a:ext uri="{FF2B5EF4-FFF2-40B4-BE49-F238E27FC236}">
                  <a16:creationId xmlns:a16="http://schemas.microsoft.com/office/drawing/2014/main" id="{B7DF644C-902D-4099-BD0C-30F6632F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5" name="Oval 23">
              <a:extLst>
                <a:ext uri="{FF2B5EF4-FFF2-40B4-BE49-F238E27FC236}">
                  <a16:creationId xmlns:a16="http://schemas.microsoft.com/office/drawing/2014/main" id="{68FA1F8F-E4D4-4602-9945-7640D00B6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6" name="Freeform 24">
              <a:extLst>
                <a:ext uri="{FF2B5EF4-FFF2-40B4-BE49-F238E27FC236}">
                  <a16:creationId xmlns:a16="http://schemas.microsoft.com/office/drawing/2014/main" id="{2EC3AEBE-A25F-46AF-9C22-82EFA11FA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Rectangle 25">
              <a:extLst>
                <a:ext uri="{FF2B5EF4-FFF2-40B4-BE49-F238E27FC236}">
                  <a16:creationId xmlns:a16="http://schemas.microsoft.com/office/drawing/2014/main" id="{4E74B579-5A99-4ACB-8F11-2724ED9F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" name="Rectangle 26">
              <a:extLst>
                <a:ext uri="{FF2B5EF4-FFF2-40B4-BE49-F238E27FC236}">
                  <a16:creationId xmlns:a16="http://schemas.microsoft.com/office/drawing/2014/main" id="{DD75F9C4-91BA-4C60-9AF3-882A030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9" name="Rectangle 27">
              <a:extLst>
                <a:ext uri="{FF2B5EF4-FFF2-40B4-BE49-F238E27FC236}">
                  <a16:creationId xmlns:a16="http://schemas.microsoft.com/office/drawing/2014/main" id="{2C3595CA-B1B8-4B88-BF22-FC0C4B63A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0" name="Rectangle 28">
              <a:extLst>
                <a:ext uri="{FF2B5EF4-FFF2-40B4-BE49-F238E27FC236}">
                  <a16:creationId xmlns:a16="http://schemas.microsoft.com/office/drawing/2014/main" id="{5F1943A4-CA32-4696-9E4F-C35E389AB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2F4254BC-0635-49C0-A122-C9882DE701FD}"/>
              </a:ext>
            </a:extLst>
          </p:cNvPr>
          <p:cNvCxnSpPr>
            <a:cxnSpLocks/>
          </p:cNvCxnSpPr>
          <p:nvPr/>
        </p:nvCxnSpPr>
        <p:spPr>
          <a:xfrm flipH="1">
            <a:off x="748255" y="8171500"/>
            <a:ext cx="6295325" cy="12192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Freeform 55">
            <a:extLst>
              <a:ext uri="{FF2B5EF4-FFF2-40B4-BE49-F238E27FC236}">
                <a16:creationId xmlns:a16="http://schemas.microsoft.com/office/drawing/2014/main" id="{530F6D20-C69A-4EE6-9D7C-221FE1502453}"/>
              </a:ext>
            </a:extLst>
          </p:cNvPr>
          <p:cNvSpPr>
            <a:spLocks/>
          </p:cNvSpPr>
          <p:nvPr/>
        </p:nvSpPr>
        <p:spPr bwMode="auto">
          <a:xfrm>
            <a:off x="1855264" y="6133386"/>
            <a:ext cx="623029" cy="293356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489"/>
              <a:gd name="connsiteY0" fmla="*/ 5714 h 20571"/>
              <a:gd name="connsiteX1" fmla="*/ 10489 w 10489"/>
              <a:gd name="connsiteY1" fmla="*/ 20571 h 20571"/>
              <a:gd name="connsiteX2" fmla="*/ 10000 w 10489"/>
              <a:gd name="connsiteY2" fmla="*/ 1429 h 20571"/>
              <a:gd name="connsiteX3" fmla="*/ 0 w 10489"/>
              <a:gd name="connsiteY3" fmla="*/ 0 h 20571"/>
              <a:gd name="connsiteX4" fmla="*/ 0 w 10489"/>
              <a:gd name="connsiteY4" fmla="*/ 5714 h 20571"/>
              <a:gd name="connsiteX0" fmla="*/ 0 w 10489"/>
              <a:gd name="connsiteY0" fmla="*/ 5714 h 20571"/>
              <a:gd name="connsiteX1" fmla="*/ 10489 w 10489"/>
              <a:gd name="connsiteY1" fmla="*/ 20571 h 20571"/>
              <a:gd name="connsiteX2" fmla="*/ 10489 w 10489"/>
              <a:gd name="connsiteY2" fmla="*/ 4715 h 20571"/>
              <a:gd name="connsiteX3" fmla="*/ 0 w 10489"/>
              <a:gd name="connsiteY3" fmla="*/ 0 h 20571"/>
              <a:gd name="connsiteX4" fmla="*/ 0 w 10489"/>
              <a:gd name="connsiteY4" fmla="*/ 5714 h 20571"/>
              <a:gd name="connsiteX0" fmla="*/ 0 w 10489"/>
              <a:gd name="connsiteY0" fmla="*/ 11571 h 26428"/>
              <a:gd name="connsiteX1" fmla="*/ 10489 w 10489"/>
              <a:gd name="connsiteY1" fmla="*/ 26428 h 26428"/>
              <a:gd name="connsiteX2" fmla="*/ 10489 w 10489"/>
              <a:gd name="connsiteY2" fmla="*/ 10572 h 26428"/>
              <a:gd name="connsiteX3" fmla="*/ 6351 w 10489"/>
              <a:gd name="connsiteY3" fmla="*/ 0 h 26428"/>
              <a:gd name="connsiteX4" fmla="*/ 0 w 10489"/>
              <a:gd name="connsiteY4" fmla="*/ 11571 h 26428"/>
              <a:gd name="connsiteX0" fmla="*/ 163 w 10652"/>
              <a:gd name="connsiteY0" fmla="*/ 7142 h 21999"/>
              <a:gd name="connsiteX1" fmla="*/ 10652 w 10652"/>
              <a:gd name="connsiteY1" fmla="*/ 21999 h 21999"/>
              <a:gd name="connsiteX2" fmla="*/ 10652 w 10652"/>
              <a:gd name="connsiteY2" fmla="*/ 6143 h 21999"/>
              <a:gd name="connsiteX3" fmla="*/ 0 w 10652"/>
              <a:gd name="connsiteY3" fmla="*/ 0 h 21999"/>
              <a:gd name="connsiteX4" fmla="*/ 163 w 10652"/>
              <a:gd name="connsiteY4" fmla="*/ 7142 h 2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" h="21999">
                <a:moveTo>
                  <a:pt x="163" y="7142"/>
                </a:moveTo>
                <a:lnTo>
                  <a:pt x="10652" y="21999"/>
                </a:lnTo>
                <a:lnTo>
                  <a:pt x="10652" y="6143"/>
                </a:lnTo>
                <a:lnTo>
                  <a:pt x="0" y="0"/>
                </a:lnTo>
                <a:cubicBezTo>
                  <a:pt x="54" y="2381"/>
                  <a:pt x="109" y="4761"/>
                  <a:pt x="163" y="7142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55">
            <a:extLst>
              <a:ext uri="{FF2B5EF4-FFF2-40B4-BE49-F238E27FC236}">
                <a16:creationId xmlns:a16="http://schemas.microsoft.com/office/drawing/2014/main" id="{67F68B3A-2314-47F2-A8AE-1434AD54C8C1}"/>
              </a:ext>
            </a:extLst>
          </p:cNvPr>
          <p:cNvSpPr>
            <a:spLocks/>
          </p:cNvSpPr>
          <p:nvPr/>
        </p:nvSpPr>
        <p:spPr bwMode="auto">
          <a:xfrm>
            <a:off x="4073739" y="5706634"/>
            <a:ext cx="623029" cy="293356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489"/>
              <a:gd name="connsiteY0" fmla="*/ 5714 h 20571"/>
              <a:gd name="connsiteX1" fmla="*/ 10489 w 10489"/>
              <a:gd name="connsiteY1" fmla="*/ 20571 h 20571"/>
              <a:gd name="connsiteX2" fmla="*/ 10000 w 10489"/>
              <a:gd name="connsiteY2" fmla="*/ 1429 h 20571"/>
              <a:gd name="connsiteX3" fmla="*/ 0 w 10489"/>
              <a:gd name="connsiteY3" fmla="*/ 0 h 20571"/>
              <a:gd name="connsiteX4" fmla="*/ 0 w 10489"/>
              <a:gd name="connsiteY4" fmla="*/ 5714 h 20571"/>
              <a:gd name="connsiteX0" fmla="*/ 0 w 10489"/>
              <a:gd name="connsiteY0" fmla="*/ 5714 h 20571"/>
              <a:gd name="connsiteX1" fmla="*/ 10489 w 10489"/>
              <a:gd name="connsiteY1" fmla="*/ 20571 h 20571"/>
              <a:gd name="connsiteX2" fmla="*/ 10489 w 10489"/>
              <a:gd name="connsiteY2" fmla="*/ 4715 h 20571"/>
              <a:gd name="connsiteX3" fmla="*/ 0 w 10489"/>
              <a:gd name="connsiteY3" fmla="*/ 0 h 20571"/>
              <a:gd name="connsiteX4" fmla="*/ 0 w 10489"/>
              <a:gd name="connsiteY4" fmla="*/ 5714 h 20571"/>
              <a:gd name="connsiteX0" fmla="*/ 0 w 10489"/>
              <a:gd name="connsiteY0" fmla="*/ 11571 h 26428"/>
              <a:gd name="connsiteX1" fmla="*/ 10489 w 10489"/>
              <a:gd name="connsiteY1" fmla="*/ 26428 h 26428"/>
              <a:gd name="connsiteX2" fmla="*/ 10489 w 10489"/>
              <a:gd name="connsiteY2" fmla="*/ 10572 h 26428"/>
              <a:gd name="connsiteX3" fmla="*/ 6351 w 10489"/>
              <a:gd name="connsiteY3" fmla="*/ 0 h 26428"/>
              <a:gd name="connsiteX4" fmla="*/ 0 w 10489"/>
              <a:gd name="connsiteY4" fmla="*/ 11571 h 26428"/>
              <a:gd name="connsiteX0" fmla="*/ 163 w 10652"/>
              <a:gd name="connsiteY0" fmla="*/ 7142 h 21999"/>
              <a:gd name="connsiteX1" fmla="*/ 10652 w 10652"/>
              <a:gd name="connsiteY1" fmla="*/ 21999 h 21999"/>
              <a:gd name="connsiteX2" fmla="*/ 10652 w 10652"/>
              <a:gd name="connsiteY2" fmla="*/ 6143 h 21999"/>
              <a:gd name="connsiteX3" fmla="*/ 0 w 10652"/>
              <a:gd name="connsiteY3" fmla="*/ 0 h 21999"/>
              <a:gd name="connsiteX4" fmla="*/ 163 w 10652"/>
              <a:gd name="connsiteY4" fmla="*/ 7142 h 2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" h="21999">
                <a:moveTo>
                  <a:pt x="163" y="7142"/>
                </a:moveTo>
                <a:lnTo>
                  <a:pt x="10652" y="21999"/>
                </a:lnTo>
                <a:lnTo>
                  <a:pt x="10652" y="6143"/>
                </a:lnTo>
                <a:lnTo>
                  <a:pt x="0" y="0"/>
                </a:lnTo>
                <a:cubicBezTo>
                  <a:pt x="54" y="2381"/>
                  <a:pt x="109" y="4761"/>
                  <a:pt x="163" y="7142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BCAB3E4-54F3-4555-A9C9-9F87D3F69A9C}"/>
              </a:ext>
            </a:extLst>
          </p:cNvPr>
          <p:cNvGrpSpPr/>
          <p:nvPr/>
        </p:nvGrpSpPr>
        <p:grpSpPr>
          <a:xfrm>
            <a:off x="5286042" y="3949434"/>
            <a:ext cx="1071809" cy="1376646"/>
            <a:chOff x="2589909" y="5331557"/>
            <a:chExt cx="1071809" cy="1376646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6D0A2CB3-EEA1-4F25-8E03-D115AE821B34}"/>
                </a:ext>
              </a:extLst>
            </p:cNvPr>
            <p:cNvSpPr/>
            <p:nvPr/>
          </p:nvSpPr>
          <p:spPr bwMode="auto">
            <a:xfrm>
              <a:off x="2589909" y="5618422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6F1631F6-EF50-4E82-8980-C308FCF5EC03}"/>
                </a:ext>
              </a:extLst>
            </p:cNvPr>
            <p:cNvCxnSpPr>
              <a:cxnSpLocks/>
            </p:cNvCxnSpPr>
            <p:nvPr/>
          </p:nvCxnSpPr>
          <p:spPr>
            <a:xfrm>
              <a:off x="2805802" y="5792563"/>
              <a:ext cx="334309" cy="1510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0A325928-8953-4A5C-9DC4-82FDBFF2C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5626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B539CEB-A1F1-4533-A139-6D9483019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3028" y="5773320"/>
              <a:ext cx="320568" cy="1670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45D4AC5-56A1-4351-898C-AAF96FAE9B0A}"/>
                </a:ext>
              </a:extLst>
            </p:cNvPr>
            <p:cNvCxnSpPr>
              <a:cxnSpLocks/>
            </p:cNvCxnSpPr>
            <p:nvPr/>
          </p:nvCxnSpPr>
          <p:spPr>
            <a:xfrm>
              <a:off x="3140481" y="5948843"/>
              <a:ext cx="270233" cy="2963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E8DE3638-6987-4CF7-9C4D-FC2BCFB0B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139" y="5957057"/>
              <a:ext cx="289023" cy="3095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A889537E-E3E4-47AC-8734-03C821C9199D}"/>
                </a:ext>
              </a:extLst>
            </p:cNvPr>
            <p:cNvSpPr/>
            <p:nvPr/>
          </p:nvSpPr>
          <p:spPr bwMode="auto">
            <a:xfrm>
              <a:off x="3022252" y="5331557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680DF963-2A7D-4A7E-9E71-D4F3FDA37468}"/>
                </a:ext>
              </a:extLst>
            </p:cNvPr>
            <p:cNvSpPr/>
            <p:nvPr/>
          </p:nvSpPr>
          <p:spPr bwMode="auto">
            <a:xfrm>
              <a:off x="3427222" y="559025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B18BB2A4-F169-4E4C-952F-9F7141B2519B}"/>
                </a:ext>
              </a:extLst>
            </p:cNvPr>
            <p:cNvSpPr/>
            <p:nvPr/>
          </p:nvSpPr>
          <p:spPr bwMode="auto">
            <a:xfrm>
              <a:off x="3375670" y="621744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5156815C-F253-41B9-BD86-AFAF9F236532}"/>
                </a:ext>
              </a:extLst>
            </p:cNvPr>
            <p:cNvSpPr/>
            <p:nvPr/>
          </p:nvSpPr>
          <p:spPr bwMode="auto">
            <a:xfrm>
              <a:off x="2634927" y="6207128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E3B4A4AC-2906-4D2A-86C5-8369B8B0DBCE}"/>
                </a:ext>
              </a:extLst>
            </p:cNvPr>
            <p:cNvSpPr/>
            <p:nvPr/>
          </p:nvSpPr>
          <p:spPr bwMode="auto">
            <a:xfrm>
              <a:off x="3097238" y="590228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12D4067-CBB2-469D-A1EB-27A71DC8B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961929"/>
              <a:ext cx="0" cy="74367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E347F49B-18D8-4E1F-ACBC-F8AC5DCA4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5134" y="6708202"/>
              <a:ext cx="598462" cy="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Group 21">
            <a:extLst>
              <a:ext uri="{FF2B5EF4-FFF2-40B4-BE49-F238E27FC236}">
                <a16:creationId xmlns:a16="http://schemas.microsoft.com/office/drawing/2014/main" id="{58DB74D0-C72F-4CD7-87B4-10325FC3D066}"/>
              </a:ext>
            </a:extLst>
          </p:cNvPr>
          <p:cNvGrpSpPr>
            <a:grpSpLocks/>
          </p:cNvGrpSpPr>
          <p:nvPr/>
        </p:nvGrpSpPr>
        <p:grpSpPr bwMode="auto">
          <a:xfrm>
            <a:off x="3044303" y="4611651"/>
            <a:ext cx="315913" cy="1123243"/>
            <a:chOff x="5403" y="3457"/>
            <a:chExt cx="209" cy="755"/>
          </a:xfrm>
        </p:grpSpPr>
        <p:sp>
          <p:nvSpPr>
            <p:cNvPr id="384" name="Oval 22">
              <a:extLst>
                <a:ext uri="{FF2B5EF4-FFF2-40B4-BE49-F238E27FC236}">
                  <a16:creationId xmlns:a16="http://schemas.microsoft.com/office/drawing/2014/main" id="{6C069F44-53B3-42B1-9DCE-41D327CA4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5" name="Oval 23">
              <a:extLst>
                <a:ext uri="{FF2B5EF4-FFF2-40B4-BE49-F238E27FC236}">
                  <a16:creationId xmlns:a16="http://schemas.microsoft.com/office/drawing/2014/main" id="{B282F443-9C3B-4FEA-BFED-CCE70C14C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6" name="Freeform 24">
              <a:extLst>
                <a:ext uri="{FF2B5EF4-FFF2-40B4-BE49-F238E27FC236}">
                  <a16:creationId xmlns:a16="http://schemas.microsoft.com/office/drawing/2014/main" id="{269DCDDF-AEC5-4E8A-BFD2-32B733D21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25">
              <a:extLst>
                <a:ext uri="{FF2B5EF4-FFF2-40B4-BE49-F238E27FC236}">
                  <a16:creationId xmlns:a16="http://schemas.microsoft.com/office/drawing/2014/main" id="{01CE697B-B272-4D13-AB59-666AD534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8" name="Rectangle 26">
              <a:extLst>
                <a:ext uri="{FF2B5EF4-FFF2-40B4-BE49-F238E27FC236}">
                  <a16:creationId xmlns:a16="http://schemas.microsoft.com/office/drawing/2014/main" id="{A4D88538-4980-47FA-9ABE-F8C502DAA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" name="Rectangle 27">
              <a:extLst>
                <a:ext uri="{FF2B5EF4-FFF2-40B4-BE49-F238E27FC236}">
                  <a16:creationId xmlns:a16="http://schemas.microsoft.com/office/drawing/2014/main" id="{BBE6D437-1C83-4D5F-8012-C512DA8CF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0" name="Rectangle 28">
              <a:extLst>
                <a:ext uri="{FF2B5EF4-FFF2-40B4-BE49-F238E27FC236}">
                  <a16:creationId xmlns:a16="http://schemas.microsoft.com/office/drawing/2014/main" id="{F498C1E3-E39B-4F40-A64A-A53481548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91" name="TextBox 13">
            <a:extLst>
              <a:ext uri="{FF2B5EF4-FFF2-40B4-BE49-F238E27FC236}">
                <a16:creationId xmlns:a16="http://schemas.microsoft.com/office/drawing/2014/main" id="{D5B7DE86-194A-4CBF-8664-7B20D7CC376B}"/>
              </a:ext>
            </a:extLst>
          </p:cNvPr>
          <p:cNvSpPr txBox="1">
            <a:spLocks noChangeArrowheads="1"/>
          </p:cNvSpPr>
          <p:nvPr/>
        </p:nvSpPr>
        <p:spPr bwMode="auto">
          <a:xfrm rot="20961965">
            <a:off x="828358" y="9157588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87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169</cp:revision>
  <dcterms:created xsi:type="dcterms:W3CDTF">2002-08-21T12:11:08Z</dcterms:created>
  <dcterms:modified xsi:type="dcterms:W3CDTF">2018-07-27T08:27:13Z</dcterms:modified>
  <cp:category>Shooting</cp:category>
</cp:coreProperties>
</file>