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94" y="-19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978992C-A444-4428-AE91-DBC2BD5E30A5}"/>
    <pc:docChg chg="undo custSel delSld modSld">
      <pc:chgData name="Matt Carlson" userId="0e792f37f00095d9" providerId="LiveId" clId="{4978992C-A444-4428-AE91-DBC2BD5E30A5}" dt="2018-08-25T07:16:26.297" v="357"/>
      <pc:docMkLst>
        <pc:docMk/>
      </pc:docMkLst>
      <pc:sldChg chg="addSp delSp modSp">
        <pc:chgData name="Matt Carlson" userId="0e792f37f00095d9" providerId="LiveId" clId="{4978992C-A444-4428-AE91-DBC2BD5E30A5}" dt="2018-08-25T07:16:26.297" v="357"/>
        <pc:sldMkLst>
          <pc:docMk/>
          <pc:sldMk cId="0" sldId="274"/>
        </pc:sldMkLst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41" creationId="{8AE4B153-5E61-4571-A451-EEEBAF3725B3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42" creationId="{4F2E78BA-4BE9-49F7-9E5F-2EF390DF0434}"/>
          </ac:spMkLst>
        </pc:spChg>
        <pc:spChg chg="add del mod">
          <ac:chgData name="Matt Carlson" userId="0e792f37f00095d9" providerId="LiveId" clId="{4978992C-A444-4428-AE91-DBC2BD5E30A5}" dt="2018-08-25T04:49:07.898" v="91" actId="478"/>
          <ac:spMkLst>
            <pc:docMk/>
            <pc:sldMk cId="0" sldId="274"/>
            <ac:spMk id="43" creationId="{FDADE8BB-DB77-4DCF-9210-94DEF1E762D1}"/>
          </ac:spMkLst>
        </pc:spChg>
        <pc:spChg chg="del mod topLvl">
          <ac:chgData name="Matt Carlson" userId="0e792f37f00095d9" providerId="LiveId" clId="{4978992C-A444-4428-AE91-DBC2BD5E30A5}" dt="2018-08-25T05:43:46.522" v="152" actId="478"/>
          <ac:spMkLst>
            <pc:docMk/>
            <pc:sldMk cId="0" sldId="274"/>
            <ac:spMk id="45" creationId="{38C4D89C-B65A-4C16-AC3B-9640F67448B2}"/>
          </ac:spMkLst>
        </pc:spChg>
        <pc:spChg chg="mod ord topLvl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46" creationId="{ED43F01F-2D4E-41CF-AB5F-5948BFB7FBB7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51" creationId="{ADDEF1A2-8C0C-4675-A37A-B01361F183E7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52" creationId="{D75A65AE-2626-4166-8B83-D148AAFD6A95}"/>
          </ac:spMkLst>
        </pc:spChg>
        <pc:spChg chg="mod">
          <ac:chgData name="Matt Carlson" userId="0e792f37f00095d9" providerId="LiveId" clId="{4978992C-A444-4428-AE91-DBC2BD5E30A5}" dt="2018-08-25T04:48:21.622" v="85" actId="14100"/>
          <ac:spMkLst>
            <pc:docMk/>
            <pc:sldMk cId="0" sldId="274"/>
            <ac:spMk id="55" creationId="{77B33436-E7B2-4F0E-9407-79C2248ABBBF}"/>
          </ac:spMkLst>
        </pc:spChg>
        <pc:spChg chg="mod">
          <ac:chgData name="Matt Carlson" userId="0e792f37f00095d9" providerId="LiveId" clId="{4978992C-A444-4428-AE91-DBC2BD5E30A5}" dt="2018-08-25T04:48:10.901" v="81" actId="14100"/>
          <ac:spMkLst>
            <pc:docMk/>
            <pc:sldMk cId="0" sldId="274"/>
            <ac:spMk id="56" creationId="{5E70CC64-6820-42FD-BF13-4FF4CB2E5B54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57" creationId="{E89B1A11-5187-4005-B2AB-027496C2422E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58" creationId="{8FD62587-F18D-403E-9363-ED1198D04B6D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59" creationId="{5452C02C-AF24-4168-9DEC-254F6CF95FE8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60" creationId="{72C4C1AA-507A-4A1F-8733-4796A4D02978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61" creationId="{DB607086-E7E0-41B5-BB7E-D51F74101D8A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73" creationId="{653C6524-7272-4C8F-8E2F-E6D6EDDE347D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82" creationId="{680CF460-60D7-4FE2-9280-856C06CCAB7B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83" creationId="{CBB54F30-C3D6-450D-BFAB-630DE5E1DC26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86" creationId="{1E2B47DF-10EC-4697-BEB2-69D859F1C5FD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98" creationId="{CDED70EE-D062-4974-9FD8-C21ED9270D5F}"/>
          </ac:spMkLst>
        </pc:spChg>
        <pc:spChg chg="add 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99" creationId="{3BB1F26F-6273-4E97-B580-5E79D6354E47}"/>
          </ac:spMkLst>
        </pc:spChg>
        <pc:spChg chg="add mod">
          <ac:chgData name="Matt Carlson" userId="0e792f37f00095d9" providerId="LiveId" clId="{4978992C-A444-4428-AE91-DBC2BD5E30A5}" dt="2018-08-25T05:51:25.651" v="237" actId="1076"/>
          <ac:spMkLst>
            <pc:docMk/>
            <pc:sldMk cId="0" sldId="274"/>
            <ac:spMk id="101" creationId="{3F5DE8C5-ACF8-4716-91C3-529A9DE1282C}"/>
          </ac:spMkLst>
        </pc:spChg>
        <pc:spChg chg="add mod">
          <ac:chgData name="Matt Carlson" userId="0e792f37f00095d9" providerId="LiveId" clId="{4978992C-A444-4428-AE91-DBC2BD5E30A5}" dt="2018-08-25T05:51:49.431" v="244" actId="1076"/>
          <ac:spMkLst>
            <pc:docMk/>
            <pc:sldMk cId="0" sldId="274"/>
            <ac:spMk id="102" creationId="{AFE8F81B-B051-4EBD-A950-16D231F025BB}"/>
          </ac:spMkLst>
        </pc:spChg>
        <pc:spChg chg="mod">
          <ac:chgData name="Matt Carlson" userId="0e792f37f00095d9" providerId="LiveId" clId="{4978992C-A444-4428-AE91-DBC2BD5E30A5}" dt="2018-08-25T05:45:45.830" v="210" actId="1076"/>
          <ac:spMkLst>
            <pc:docMk/>
            <pc:sldMk cId="0" sldId="274"/>
            <ac:spMk id="3112" creationId="{00000000-0000-0000-0000-000000000000}"/>
          </ac:spMkLst>
        </pc:spChg>
        <pc:grpChg chg="add mod or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9" creationId="{6241DE54-CB50-420E-886D-F373B37466CF}"/>
          </ac:grpSpMkLst>
        </pc:grpChg>
        <pc:grpChg chg="add del mod">
          <ac:chgData name="Matt Carlson" userId="0e792f37f00095d9" providerId="LiveId" clId="{4978992C-A444-4428-AE91-DBC2BD5E30A5}" dt="2018-08-25T04:07:52.189" v="18" actId="478"/>
          <ac:grpSpMkLst>
            <pc:docMk/>
            <pc:sldMk cId="0" sldId="274"/>
            <ac:grpSpMk id="13" creationId="{AB714578-4F00-40BF-AA7A-F1F7DB78F17D}"/>
          </ac:grpSpMkLst>
        </pc:grpChg>
        <pc:grpChg chg="add mo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17" creationId="{98B26E20-9FE7-4A25-8C48-4B029B21EA2C}"/>
          </ac:grpSpMkLst>
        </pc:grpChg>
        <pc:grpChg chg="add del mod">
          <ac:chgData name="Matt Carlson" userId="0e792f37f00095d9" providerId="LiveId" clId="{4978992C-A444-4428-AE91-DBC2BD5E30A5}" dt="2018-08-25T04:08:01.549" v="21" actId="478"/>
          <ac:grpSpMkLst>
            <pc:docMk/>
            <pc:sldMk cId="0" sldId="274"/>
            <ac:grpSpMk id="21" creationId="{14597383-8E19-49D0-9AE8-750C33F2CE5A}"/>
          </ac:grpSpMkLst>
        </pc:grpChg>
        <pc:grpChg chg="add del mod ord">
          <ac:chgData name="Matt Carlson" userId="0e792f37f00095d9" providerId="LiveId" clId="{4978992C-A444-4428-AE91-DBC2BD5E30A5}" dt="2018-08-25T04:07:56.909" v="19" actId="478"/>
          <ac:grpSpMkLst>
            <pc:docMk/>
            <pc:sldMk cId="0" sldId="274"/>
            <ac:grpSpMk id="25" creationId="{00AD3921-5E9C-49D3-ABD8-7875D27BFBA4}"/>
          </ac:grpSpMkLst>
        </pc:grpChg>
        <pc:grpChg chg="add mod or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29" creationId="{63B1B4BD-49C0-4E2B-B820-899E68669254}"/>
          </ac:grpSpMkLst>
        </pc:grpChg>
        <pc:grpChg chg="add del mod ord">
          <ac:chgData name="Matt Carlson" userId="0e792f37f00095d9" providerId="LiveId" clId="{4978992C-A444-4428-AE91-DBC2BD5E30A5}" dt="2018-08-25T04:07:58.709" v="20" actId="478"/>
          <ac:grpSpMkLst>
            <pc:docMk/>
            <pc:sldMk cId="0" sldId="274"/>
            <ac:grpSpMk id="33" creationId="{0AC95D78-B1FA-411D-BC04-8DDFD7EC7DE3}"/>
          </ac:grpSpMkLst>
        </pc:grpChg>
        <pc:grpChg chg="add mod or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37" creationId="{B3D2B93E-01C2-4DFC-AD46-28601611164E}"/>
          </ac:grpSpMkLst>
        </pc:grpChg>
        <pc:grpChg chg="add del">
          <ac:chgData name="Matt Carlson" userId="0e792f37f00095d9" providerId="LiveId" clId="{4978992C-A444-4428-AE91-DBC2BD5E30A5}" dt="2018-08-25T04:10:00.994" v="39" actId="165"/>
          <ac:grpSpMkLst>
            <pc:docMk/>
            <pc:sldMk cId="0" sldId="274"/>
            <ac:grpSpMk id="44" creationId="{7FDCA7B5-7D00-43D5-9B43-062A848CA20A}"/>
          </ac:grpSpMkLst>
        </pc:grpChg>
        <pc:grpChg chg="add mod or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47" creationId="{E2E86052-BB4A-4FA1-9399-57BE4E40E563}"/>
          </ac:grpSpMkLst>
        </pc:grpChg>
        <pc:grpChg chg="add mo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53" creationId="{85C21C64-DC32-47CA-87EF-F130D211DCEE}"/>
          </ac:grpSpMkLst>
        </pc:grpChg>
        <pc:grpChg chg="add mo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65" creationId="{568F6632-CC8F-4477-B30F-2C624D7EECFD}"/>
          </ac:grpSpMkLst>
        </pc:grpChg>
        <pc:grpChg chg="add mo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69" creationId="{98E5B903-5A70-4C0E-809A-A0672690B614}"/>
          </ac:grpSpMkLst>
        </pc:grpChg>
        <pc:grpChg chg="add mo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74" creationId="{622C4A6B-41E4-4443-8E9C-B8509572C584}"/>
          </ac:grpSpMkLst>
        </pc:grpChg>
        <pc:grpChg chg="add mo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78" creationId="{52C7010A-3908-4D9C-B68E-C631C5642C00}"/>
          </ac:grpSpMkLst>
        </pc:grpChg>
        <pc:grpChg chg="add mo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87" creationId="{6D9672F1-ACDF-4155-B659-0C728FE93063}"/>
          </ac:grpSpMkLst>
        </pc:grpChg>
        <pc:grpChg chg="add mod">
          <ac:chgData name="Matt Carlson" userId="0e792f37f00095d9" providerId="LiveId" clId="{4978992C-A444-4428-AE91-DBC2BD5E30A5}" dt="2018-08-25T05:45:45.830" v="210" actId="1076"/>
          <ac:grpSpMkLst>
            <pc:docMk/>
            <pc:sldMk cId="0" sldId="274"/>
            <ac:grpSpMk id="91" creationId="{006DE00F-DD24-42C6-B9AA-E10F4C6AA68F}"/>
          </ac:grpSpMkLst>
        </pc:grpChg>
        <pc:grpChg chg="del">
          <ac:chgData name="Matt Carlson" userId="0e792f37f00095d9" providerId="LiveId" clId="{4978992C-A444-4428-AE91-DBC2BD5E30A5}" dt="2018-08-25T05:43:48.658" v="153" actId="478"/>
          <ac:grpSpMkLst>
            <pc:docMk/>
            <pc:sldMk cId="0" sldId="274"/>
            <ac:grpSpMk id="93" creationId="{9FDCDDCA-1FF6-441B-9A85-881125CD7510}"/>
          </ac:grpSpMkLst>
        </pc:grpChg>
        <pc:graphicFrameChg chg="mod modGraphic">
          <ac:chgData name="Matt Carlson" userId="0e792f37f00095d9" providerId="LiveId" clId="{4978992C-A444-4428-AE91-DBC2BD5E30A5}" dt="2018-08-25T07:16:26.297" v="35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4978992C-A444-4428-AE91-DBC2BD5E30A5}" dt="2018-08-25T05:45:45.830" v="210" actId="1076"/>
          <ac:cxnSpMkLst>
            <pc:docMk/>
            <pc:sldMk cId="0" sldId="274"/>
            <ac:cxnSpMk id="62" creationId="{30CDD1DA-E967-43B8-94EB-EE0B6663B571}"/>
          </ac:cxnSpMkLst>
        </pc:cxnChg>
        <pc:cxnChg chg="add mod">
          <ac:chgData name="Matt Carlson" userId="0e792f37f00095d9" providerId="LiveId" clId="{4978992C-A444-4428-AE91-DBC2BD5E30A5}" dt="2018-08-25T05:45:45.830" v="210" actId="1076"/>
          <ac:cxnSpMkLst>
            <pc:docMk/>
            <pc:sldMk cId="0" sldId="274"/>
            <ac:cxnSpMk id="64" creationId="{16C2F9FD-77B8-469B-966A-623BDC969FDA}"/>
          </ac:cxnSpMkLst>
        </pc:cxnChg>
        <pc:cxnChg chg="add mod">
          <ac:chgData name="Matt Carlson" userId="0e792f37f00095d9" providerId="LiveId" clId="{4978992C-A444-4428-AE91-DBC2BD5E30A5}" dt="2018-08-25T05:45:45.830" v="210" actId="1076"/>
          <ac:cxnSpMkLst>
            <pc:docMk/>
            <pc:sldMk cId="0" sldId="274"/>
            <ac:cxnSpMk id="100" creationId="{29FCF6CB-6FC2-494C-AAAF-F24F2F64E474}"/>
          </ac:cxnSpMkLst>
        </pc:cxnChg>
      </pc:sldChg>
      <pc:sldChg chg="del">
        <pc:chgData name="Matt Carlson" userId="0e792f37f00095d9" providerId="LiveId" clId="{4978992C-A444-4428-AE91-DBC2BD5E30A5}" dt="2018-08-25T05:45:18.062" v="193" actId="2696"/>
        <pc:sldMkLst>
          <pc:docMk/>
          <pc:sldMk cId="0" sldId="275"/>
        </pc:sldMkLst>
      </pc:sldChg>
      <pc:sldChg chg="del">
        <pc:chgData name="Matt Carlson" userId="0e792f37f00095d9" providerId="LiveId" clId="{4978992C-A444-4428-AE91-DBC2BD5E30A5}" dt="2018-08-25T05:45:18.043" v="192" actId="2696"/>
        <pc:sldMkLst>
          <pc:docMk/>
          <pc:sldMk cId="0" sldId="276"/>
        </pc:sldMkLst>
      </pc:sldChg>
      <pc:sldChg chg="delSp modSp del">
        <pc:chgData name="Matt Carlson" userId="0e792f37f00095d9" providerId="LiveId" clId="{4978992C-A444-4428-AE91-DBC2BD5E30A5}" dt="2018-08-25T05:45:17.989" v="191" actId="2696"/>
        <pc:sldMkLst>
          <pc:docMk/>
          <pc:sldMk cId="0" sldId="279"/>
        </pc:sldMkLst>
        <pc:grpChg chg="del">
          <ac:chgData name="Matt Carlson" userId="0e792f37f00095d9" providerId="LiveId" clId="{4978992C-A444-4428-AE91-DBC2BD5E30A5}" dt="2018-08-25T04:09:53.650" v="37" actId="165"/>
          <ac:grpSpMkLst>
            <pc:docMk/>
            <pc:sldMk cId="0" sldId="279"/>
            <ac:grpSpMk id="5122" creationId="{00000000-0000-0000-0000-000000000000}"/>
          </ac:grpSpMkLst>
        </pc:grpChg>
        <pc:grpChg chg="mod topLvl">
          <ac:chgData name="Matt Carlson" userId="0e792f37f00095d9" providerId="LiveId" clId="{4978992C-A444-4428-AE91-DBC2BD5E30A5}" dt="2018-08-25T04:09:53.650" v="37" actId="165"/>
          <ac:grpSpMkLst>
            <pc:docMk/>
            <pc:sldMk cId="0" sldId="279"/>
            <ac:grpSpMk id="6085" creationId="{00000000-0000-0000-0000-000000000000}"/>
          </ac:grpSpMkLst>
        </pc:grpChg>
        <pc:grpChg chg="mod topLvl">
          <ac:chgData name="Matt Carlson" userId="0e792f37f00095d9" providerId="LiveId" clId="{4978992C-A444-4428-AE91-DBC2BD5E30A5}" dt="2018-08-25T04:09:53.650" v="37" actId="165"/>
          <ac:grpSpMkLst>
            <pc:docMk/>
            <pc:sldMk cId="0" sldId="279"/>
            <ac:grpSpMk id="6086" creationId="{00000000-0000-0000-0000-000000000000}"/>
          </ac:grpSpMkLst>
        </pc:grpChg>
      </pc:sldChg>
      <pc:sldChg chg="del">
        <pc:chgData name="Matt Carlson" userId="0e792f37f00095d9" providerId="LiveId" clId="{4978992C-A444-4428-AE91-DBC2BD5E30A5}" dt="2018-08-25T05:45:18.083" v="194" actId="2696"/>
        <pc:sldMkLst>
          <pc:docMk/>
          <pc:sldMk cId="0" sldId="280"/>
        </pc:sldMkLst>
      </pc:sldChg>
      <pc:sldChg chg="del">
        <pc:chgData name="Matt Carlson" userId="0e792f37f00095d9" providerId="LiveId" clId="{4978992C-A444-4428-AE91-DBC2BD5E30A5}" dt="2018-08-25T05:45:18.113" v="195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9">
            <a:extLst>
              <a:ext uri="{FF2B5EF4-FFF2-40B4-BE49-F238E27FC236}">
                <a16:creationId xmlns:a16="http://schemas.microsoft.com/office/drawing/2014/main" id="{E2E86052-BB4A-4FA1-9399-57BE4E40E56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86200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B0589642-B615-4A29-8AFD-2FD356D6B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D80F4E17-6481-491C-BEE8-B67528A29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62A1A1A8-5D36-4451-8F95-5E888581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6241DE54-CB50-420E-886D-F373B37466CF}"/>
              </a:ext>
            </a:extLst>
          </p:cNvPr>
          <p:cNvGrpSpPr>
            <a:grpSpLocks/>
          </p:cNvGrpSpPr>
          <p:nvPr/>
        </p:nvGrpSpPr>
        <p:grpSpPr bwMode="auto">
          <a:xfrm>
            <a:off x="3357806" y="4496008"/>
            <a:ext cx="287338" cy="790575"/>
            <a:chOff x="528" y="240"/>
            <a:chExt cx="181" cy="498"/>
          </a:xfrm>
        </p:grpSpPr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277288BD-ED17-48FC-858A-E06F4FF40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9EC6E177-AA3D-43D8-8077-534A01E79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EAFF08A6-A72D-465D-8750-8475A76B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63B1B4BD-49C0-4E2B-B820-899E68669254}"/>
              </a:ext>
            </a:extLst>
          </p:cNvPr>
          <p:cNvGrpSpPr>
            <a:grpSpLocks/>
          </p:cNvGrpSpPr>
          <p:nvPr/>
        </p:nvGrpSpPr>
        <p:grpSpPr bwMode="auto">
          <a:xfrm>
            <a:off x="3699501" y="3893934"/>
            <a:ext cx="287338" cy="790575"/>
            <a:chOff x="528" y="240"/>
            <a:chExt cx="181" cy="498"/>
          </a:xfrm>
        </p:grpSpPr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0CADED20-271F-4670-BA10-5759CD975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F6B715F3-0571-493E-8162-0482AAD07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8D3F794-5961-48D7-8018-12FD63E73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AutoShape 15">
            <a:extLst>
              <a:ext uri="{FF2B5EF4-FFF2-40B4-BE49-F238E27FC236}">
                <a16:creationId xmlns:a16="http://schemas.microsoft.com/office/drawing/2014/main" id="{ED43F01F-2D4E-41CF-AB5F-5948BFB7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417" y="4635117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B3D2B93E-01C2-4DFC-AD46-28601611164E}"/>
              </a:ext>
            </a:extLst>
          </p:cNvPr>
          <p:cNvGrpSpPr>
            <a:grpSpLocks/>
          </p:cNvGrpSpPr>
          <p:nvPr/>
        </p:nvGrpSpPr>
        <p:grpSpPr bwMode="auto">
          <a:xfrm>
            <a:off x="4340225" y="3916566"/>
            <a:ext cx="287338" cy="790575"/>
            <a:chOff x="528" y="240"/>
            <a:chExt cx="181" cy="498"/>
          </a:xfrm>
        </p:grpSpPr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2DBD5621-3708-4AE4-8F3F-B48CB4FDE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766D4A0F-0125-4B0E-B93C-EB91776F8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352169FF-0119-437C-9E62-F71FBCEB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57359"/>
              </p:ext>
            </p:extLst>
          </p:nvPr>
        </p:nvGraphicFramePr>
        <p:xfrm>
          <a:off x="177800" y="165100"/>
          <a:ext cx="6997700" cy="22919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Flip and Jiggle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unloaded on barrel,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muzzle facing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anywhere downrange.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2510955" y="824459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29">
            <a:extLst>
              <a:ext uri="{FF2B5EF4-FFF2-40B4-BE49-F238E27FC236}">
                <a16:creationId xmlns:a16="http://schemas.microsoft.com/office/drawing/2014/main" id="{98B26E20-9FE7-4A25-8C48-4B029B21EA2C}"/>
              </a:ext>
            </a:extLst>
          </p:cNvPr>
          <p:cNvGrpSpPr>
            <a:grpSpLocks/>
          </p:cNvGrpSpPr>
          <p:nvPr/>
        </p:nvGrpSpPr>
        <p:grpSpPr bwMode="auto">
          <a:xfrm>
            <a:off x="4059247" y="4496008"/>
            <a:ext cx="287338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A84EA58D-E3AA-4A83-AD00-62066BB5B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CADF082A-D834-46D5-B191-BF1CE21C5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65A5D257-2203-43BB-9843-7B5285BED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Freeform 56">
            <a:extLst>
              <a:ext uri="{FF2B5EF4-FFF2-40B4-BE49-F238E27FC236}">
                <a16:creationId xmlns:a16="http://schemas.microsoft.com/office/drawing/2014/main" id="{8AE4B153-5E61-4571-A451-EEEBAF3725B3}"/>
              </a:ext>
            </a:extLst>
          </p:cNvPr>
          <p:cNvSpPr>
            <a:spLocks/>
          </p:cNvSpPr>
          <p:nvPr/>
        </p:nvSpPr>
        <p:spPr bwMode="auto">
          <a:xfrm rot="16200000">
            <a:off x="3663531" y="3370512"/>
            <a:ext cx="401640" cy="2570895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5">
            <a:extLst>
              <a:ext uri="{FF2B5EF4-FFF2-40B4-BE49-F238E27FC236}">
                <a16:creationId xmlns:a16="http://schemas.microsoft.com/office/drawing/2014/main" id="{4F2E78BA-4BE9-49F7-9E5F-2EF390DF0434}"/>
              </a:ext>
            </a:extLst>
          </p:cNvPr>
          <p:cNvSpPr>
            <a:spLocks/>
          </p:cNvSpPr>
          <p:nvPr/>
        </p:nvSpPr>
        <p:spPr bwMode="auto">
          <a:xfrm flipH="1">
            <a:off x="2521631" y="5210051"/>
            <a:ext cx="214170" cy="14359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AutoShape 15">
            <a:extLst>
              <a:ext uri="{FF2B5EF4-FFF2-40B4-BE49-F238E27FC236}">
                <a16:creationId xmlns:a16="http://schemas.microsoft.com/office/drawing/2014/main" id="{ADDEF1A2-8C0C-4675-A37A-B01361F18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832" y="4635117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" name="AutoShape 15">
            <a:extLst>
              <a:ext uri="{FF2B5EF4-FFF2-40B4-BE49-F238E27FC236}">
                <a16:creationId xmlns:a16="http://schemas.microsoft.com/office/drawing/2014/main" id="{D75A65AE-2626-4166-8B83-D148AAFD6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4628178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53" name="Group 21">
            <a:extLst>
              <a:ext uri="{FF2B5EF4-FFF2-40B4-BE49-F238E27FC236}">
                <a16:creationId xmlns:a16="http://schemas.microsoft.com/office/drawing/2014/main" id="{85C21C64-DC32-47CA-87EF-F130D211DCEE}"/>
              </a:ext>
            </a:extLst>
          </p:cNvPr>
          <p:cNvGrpSpPr>
            <a:grpSpLocks/>
          </p:cNvGrpSpPr>
          <p:nvPr/>
        </p:nvGrpSpPr>
        <p:grpSpPr bwMode="auto">
          <a:xfrm>
            <a:off x="2746914" y="3886200"/>
            <a:ext cx="1904990" cy="1472896"/>
            <a:chOff x="1342" y="3555"/>
            <a:chExt cx="1359" cy="679"/>
          </a:xfrm>
        </p:grpSpPr>
        <p:sp>
          <p:nvSpPr>
            <p:cNvPr id="54" name="Rectangle 22">
              <a:extLst>
                <a:ext uri="{FF2B5EF4-FFF2-40B4-BE49-F238E27FC236}">
                  <a16:creationId xmlns:a16="http://schemas.microsoft.com/office/drawing/2014/main" id="{9971DC5D-EC52-46DA-8B77-12E8AB15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77B33436-E7B2-4F0E-9407-79C2248A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683"/>
              <a:ext cx="237" cy="23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" name="Rectangle 24">
              <a:extLst>
                <a:ext uri="{FF2B5EF4-FFF2-40B4-BE49-F238E27FC236}">
                  <a16:creationId xmlns:a16="http://schemas.microsoft.com/office/drawing/2014/main" id="{5E70CC64-6820-42FD-BF13-4FF4CB2E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4005"/>
              <a:ext cx="266" cy="19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7" name="AutoShape 15">
            <a:extLst>
              <a:ext uri="{FF2B5EF4-FFF2-40B4-BE49-F238E27FC236}">
                <a16:creationId xmlns:a16="http://schemas.microsoft.com/office/drawing/2014/main" id="{E89B1A11-5187-4005-B2AB-027496C24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2" y="3931239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" name="AutoShape 15">
            <a:extLst>
              <a:ext uri="{FF2B5EF4-FFF2-40B4-BE49-F238E27FC236}">
                <a16:creationId xmlns:a16="http://schemas.microsoft.com/office/drawing/2014/main" id="{8FD62587-F18D-403E-9363-ED1198D0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19" y="389393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5452C02C-AF24-4168-9DEC-254F6CF95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067" y="4862551"/>
            <a:ext cx="372868" cy="43167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72C4C1AA-507A-4A1F-8733-4796A4D0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255" y="4151255"/>
            <a:ext cx="332217" cy="501088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DB607086-E7E0-41B5-BB7E-D51F7410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930" y="4151255"/>
            <a:ext cx="332217" cy="501088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CDD1DA-E967-43B8-94EB-EE0B6663B571}"/>
              </a:ext>
            </a:extLst>
          </p:cNvPr>
          <p:cNvCxnSpPr>
            <a:cxnSpLocks/>
          </p:cNvCxnSpPr>
          <p:nvPr/>
        </p:nvCxnSpPr>
        <p:spPr>
          <a:xfrm flipV="1">
            <a:off x="2099044" y="5350373"/>
            <a:ext cx="768524" cy="29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6C2F9FD-77B8-469B-966A-623BDC969FDA}"/>
              </a:ext>
            </a:extLst>
          </p:cNvPr>
          <p:cNvCxnSpPr>
            <a:cxnSpLocks/>
          </p:cNvCxnSpPr>
          <p:nvPr/>
        </p:nvCxnSpPr>
        <p:spPr>
          <a:xfrm flipV="1">
            <a:off x="3570072" y="5332862"/>
            <a:ext cx="867329" cy="316522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292">
            <a:extLst>
              <a:ext uri="{FF2B5EF4-FFF2-40B4-BE49-F238E27FC236}">
                <a16:creationId xmlns:a16="http://schemas.microsoft.com/office/drawing/2014/main" id="{568F6632-CC8F-4477-B30F-2C624D7EECF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79170" y="4459258"/>
            <a:ext cx="222250" cy="858838"/>
            <a:chOff x="384" y="816"/>
            <a:chExt cx="140" cy="541"/>
          </a:xfrm>
        </p:grpSpPr>
        <p:sp>
          <p:nvSpPr>
            <p:cNvPr id="66" name="Line 293">
              <a:extLst>
                <a:ext uri="{FF2B5EF4-FFF2-40B4-BE49-F238E27FC236}">
                  <a16:creationId xmlns:a16="http://schemas.microsoft.com/office/drawing/2014/main" id="{5FA25182-C7FB-4D27-8BBE-A32F8B52E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294">
              <a:extLst>
                <a:ext uri="{FF2B5EF4-FFF2-40B4-BE49-F238E27FC236}">
                  <a16:creationId xmlns:a16="http://schemas.microsoft.com/office/drawing/2014/main" id="{005ACBA2-4D4D-496D-9E0E-0B3A8CC5E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95">
              <a:extLst>
                <a:ext uri="{FF2B5EF4-FFF2-40B4-BE49-F238E27FC236}">
                  <a16:creationId xmlns:a16="http://schemas.microsoft.com/office/drawing/2014/main" id="{0241CCC6-5FF4-4256-81BF-7E4D993E0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288">
            <a:extLst>
              <a:ext uri="{FF2B5EF4-FFF2-40B4-BE49-F238E27FC236}">
                <a16:creationId xmlns:a16="http://schemas.microsoft.com/office/drawing/2014/main" id="{98E5B903-5A70-4C0E-809A-A0672690B614}"/>
              </a:ext>
            </a:extLst>
          </p:cNvPr>
          <p:cNvGrpSpPr>
            <a:grpSpLocks/>
          </p:cNvGrpSpPr>
          <p:nvPr/>
        </p:nvGrpSpPr>
        <p:grpSpPr bwMode="auto">
          <a:xfrm>
            <a:off x="4849159" y="4459258"/>
            <a:ext cx="222250" cy="858838"/>
            <a:chOff x="384" y="816"/>
            <a:chExt cx="140" cy="541"/>
          </a:xfrm>
        </p:grpSpPr>
        <p:sp>
          <p:nvSpPr>
            <p:cNvPr id="70" name="Line 289">
              <a:extLst>
                <a:ext uri="{FF2B5EF4-FFF2-40B4-BE49-F238E27FC236}">
                  <a16:creationId xmlns:a16="http://schemas.microsoft.com/office/drawing/2014/main" id="{170443D3-2129-4854-AB05-451833697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90">
              <a:extLst>
                <a:ext uri="{FF2B5EF4-FFF2-40B4-BE49-F238E27FC236}">
                  <a16:creationId xmlns:a16="http://schemas.microsoft.com/office/drawing/2014/main" id="{DA96963B-D639-4339-A48D-80E03AB1B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91">
              <a:extLst>
                <a:ext uri="{FF2B5EF4-FFF2-40B4-BE49-F238E27FC236}">
                  <a16:creationId xmlns:a16="http://schemas.microsoft.com/office/drawing/2014/main" id="{E0B9D85C-2A64-47A0-BE6A-D8C2B75BE5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Freeform 55">
            <a:extLst>
              <a:ext uri="{FF2B5EF4-FFF2-40B4-BE49-F238E27FC236}">
                <a16:creationId xmlns:a16="http://schemas.microsoft.com/office/drawing/2014/main" id="{653C6524-7272-4C8F-8E2F-E6D6EDDE347D}"/>
              </a:ext>
            </a:extLst>
          </p:cNvPr>
          <p:cNvSpPr>
            <a:spLocks/>
          </p:cNvSpPr>
          <p:nvPr/>
        </p:nvSpPr>
        <p:spPr bwMode="auto">
          <a:xfrm flipH="1">
            <a:off x="4083933" y="5193791"/>
            <a:ext cx="214170" cy="14359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" name="Group 288">
            <a:extLst>
              <a:ext uri="{FF2B5EF4-FFF2-40B4-BE49-F238E27FC236}">
                <a16:creationId xmlns:a16="http://schemas.microsoft.com/office/drawing/2014/main" id="{622C4A6B-41E4-4443-8E9C-B8509572C584}"/>
              </a:ext>
            </a:extLst>
          </p:cNvPr>
          <p:cNvGrpSpPr>
            <a:grpSpLocks/>
          </p:cNvGrpSpPr>
          <p:nvPr/>
        </p:nvGrpSpPr>
        <p:grpSpPr bwMode="auto">
          <a:xfrm>
            <a:off x="4427563" y="5853317"/>
            <a:ext cx="222250" cy="858838"/>
            <a:chOff x="384" y="816"/>
            <a:chExt cx="140" cy="541"/>
          </a:xfrm>
        </p:grpSpPr>
        <p:sp>
          <p:nvSpPr>
            <p:cNvPr id="75" name="Line 289">
              <a:extLst>
                <a:ext uri="{FF2B5EF4-FFF2-40B4-BE49-F238E27FC236}">
                  <a16:creationId xmlns:a16="http://schemas.microsoft.com/office/drawing/2014/main" id="{62A6D526-4B38-4FF5-8470-BB4F67A8C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90">
              <a:extLst>
                <a:ext uri="{FF2B5EF4-FFF2-40B4-BE49-F238E27FC236}">
                  <a16:creationId xmlns:a16="http://schemas.microsoft.com/office/drawing/2014/main" id="{134A55CA-EC50-48FD-B7C9-290A9D08B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91">
              <a:extLst>
                <a:ext uri="{FF2B5EF4-FFF2-40B4-BE49-F238E27FC236}">
                  <a16:creationId xmlns:a16="http://schemas.microsoft.com/office/drawing/2014/main" id="{51451C65-8F65-4B94-B107-41BAC88EB6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292">
            <a:extLst>
              <a:ext uri="{FF2B5EF4-FFF2-40B4-BE49-F238E27FC236}">
                <a16:creationId xmlns:a16="http://schemas.microsoft.com/office/drawing/2014/main" id="{52C7010A-3908-4D9C-B68E-C631C5642C0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90620" y="5622489"/>
            <a:ext cx="222250" cy="858838"/>
            <a:chOff x="384" y="816"/>
            <a:chExt cx="140" cy="541"/>
          </a:xfrm>
        </p:grpSpPr>
        <p:sp>
          <p:nvSpPr>
            <p:cNvPr id="79" name="Line 293">
              <a:extLst>
                <a:ext uri="{FF2B5EF4-FFF2-40B4-BE49-F238E27FC236}">
                  <a16:creationId xmlns:a16="http://schemas.microsoft.com/office/drawing/2014/main" id="{18E74DC6-F611-48C8-BEB3-31119DCE9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94">
              <a:extLst>
                <a:ext uri="{FF2B5EF4-FFF2-40B4-BE49-F238E27FC236}">
                  <a16:creationId xmlns:a16="http://schemas.microsoft.com/office/drawing/2014/main" id="{F31F96FC-F081-4616-A2B2-776C96065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5">
              <a:extLst>
                <a:ext uri="{FF2B5EF4-FFF2-40B4-BE49-F238E27FC236}">
                  <a16:creationId xmlns:a16="http://schemas.microsoft.com/office/drawing/2014/main" id="{F514B733-5022-48AB-BAB7-E90DF02293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Freeform 55">
            <a:extLst>
              <a:ext uri="{FF2B5EF4-FFF2-40B4-BE49-F238E27FC236}">
                <a16:creationId xmlns:a16="http://schemas.microsoft.com/office/drawing/2014/main" id="{680CF460-60D7-4FE2-9280-856C06CCAB7B}"/>
              </a:ext>
            </a:extLst>
          </p:cNvPr>
          <p:cNvSpPr>
            <a:spLocks/>
          </p:cNvSpPr>
          <p:nvPr/>
        </p:nvSpPr>
        <p:spPr bwMode="auto">
          <a:xfrm flipH="1">
            <a:off x="3107311" y="5855778"/>
            <a:ext cx="214170" cy="14359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55">
            <a:extLst>
              <a:ext uri="{FF2B5EF4-FFF2-40B4-BE49-F238E27FC236}">
                <a16:creationId xmlns:a16="http://schemas.microsoft.com/office/drawing/2014/main" id="{CBB54F30-C3D6-450D-BFAB-630DE5E1DC26}"/>
              </a:ext>
            </a:extLst>
          </p:cNvPr>
          <p:cNvSpPr>
            <a:spLocks/>
          </p:cNvSpPr>
          <p:nvPr/>
        </p:nvSpPr>
        <p:spPr bwMode="auto">
          <a:xfrm flipH="1">
            <a:off x="2157616" y="6459351"/>
            <a:ext cx="214170" cy="14359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55">
            <a:extLst>
              <a:ext uri="{FF2B5EF4-FFF2-40B4-BE49-F238E27FC236}">
                <a16:creationId xmlns:a16="http://schemas.microsoft.com/office/drawing/2014/main" id="{1E2B47DF-10EC-4697-BEB2-69D859F1C5FD}"/>
              </a:ext>
            </a:extLst>
          </p:cNvPr>
          <p:cNvSpPr>
            <a:spLocks/>
          </p:cNvSpPr>
          <p:nvPr/>
        </p:nvSpPr>
        <p:spPr bwMode="auto">
          <a:xfrm flipH="1">
            <a:off x="3667189" y="6573761"/>
            <a:ext cx="214170" cy="14359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" name="Group 292">
            <a:extLst>
              <a:ext uri="{FF2B5EF4-FFF2-40B4-BE49-F238E27FC236}">
                <a16:creationId xmlns:a16="http://schemas.microsoft.com/office/drawing/2014/main" id="{6D9672F1-ACDF-4155-B659-0C728FE9306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50453" y="7038050"/>
            <a:ext cx="222250" cy="858838"/>
            <a:chOff x="384" y="816"/>
            <a:chExt cx="140" cy="541"/>
          </a:xfrm>
        </p:grpSpPr>
        <p:sp>
          <p:nvSpPr>
            <p:cNvPr id="88" name="Line 293">
              <a:extLst>
                <a:ext uri="{FF2B5EF4-FFF2-40B4-BE49-F238E27FC236}">
                  <a16:creationId xmlns:a16="http://schemas.microsoft.com/office/drawing/2014/main" id="{2B47E8F3-7EB1-4B2C-B529-923402A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94">
              <a:extLst>
                <a:ext uri="{FF2B5EF4-FFF2-40B4-BE49-F238E27FC236}">
                  <a16:creationId xmlns:a16="http://schemas.microsoft.com/office/drawing/2014/main" id="{27F3BD7F-0468-408F-B302-F10B1E2C6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295">
              <a:extLst>
                <a:ext uri="{FF2B5EF4-FFF2-40B4-BE49-F238E27FC236}">
                  <a16:creationId xmlns:a16="http://schemas.microsoft.com/office/drawing/2014/main" id="{F22DC331-25B0-4C08-B6CE-6FA3405569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288">
            <a:extLst>
              <a:ext uri="{FF2B5EF4-FFF2-40B4-BE49-F238E27FC236}">
                <a16:creationId xmlns:a16="http://schemas.microsoft.com/office/drawing/2014/main" id="{006DE00F-DD24-42C6-B9AA-E10F4C6AA68F}"/>
              </a:ext>
            </a:extLst>
          </p:cNvPr>
          <p:cNvGrpSpPr>
            <a:grpSpLocks/>
          </p:cNvGrpSpPr>
          <p:nvPr/>
        </p:nvGrpSpPr>
        <p:grpSpPr bwMode="auto">
          <a:xfrm>
            <a:off x="4001027" y="7407144"/>
            <a:ext cx="222250" cy="858838"/>
            <a:chOff x="384" y="816"/>
            <a:chExt cx="140" cy="541"/>
          </a:xfrm>
        </p:grpSpPr>
        <p:sp>
          <p:nvSpPr>
            <p:cNvPr id="92" name="Line 289">
              <a:extLst>
                <a:ext uri="{FF2B5EF4-FFF2-40B4-BE49-F238E27FC236}">
                  <a16:creationId xmlns:a16="http://schemas.microsoft.com/office/drawing/2014/main" id="{E5926EE5-B84A-4DEB-97BA-A92F48BCB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0">
              <a:extLst>
                <a:ext uri="{FF2B5EF4-FFF2-40B4-BE49-F238E27FC236}">
                  <a16:creationId xmlns:a16="http://schemas.microsoft.com/office/drawing/2014/main" id="{B923D651-0901-4C5C-9D6B-7A557EF53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1">
              <a:extLst>
                <a:ext uri="{FF2B5EF4-FFF2-40B4-BE49-F238E27FC236}">
                  <a16:creationId xmlns:a16="http://schemas.microsoft.com/office/drawing/2014/main" id="{F9845D59-58BE-40D7-89A6-2373877CB7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Freeform 291">
            <a:extLst>
              <a:ext uri="{FF2B5EF4-FFF2-40B4-BE49-F238E27FC236}">
                <a16:creationId xmlns:a16="http://schemas.microsoft.com/office/drawing/2014/main" id="{CDED70EE-D062-4974-9FD8-C21ED9270D5F}"/>
              </a:ext>
            </a:extLst>
          </p:cNvPr>
          <p:cNvSpPr>
            <a:spLocks/>
          </p:cNvSpPr>
          <p:nvPr/>
        </p:nvSpPr>
        <p:spPr bwMode="auto">
          <a:xfrm flipH="1">
            <a:off x="4434691" y="6051908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Freeform 295">
            <a:extLst>
              <a:ext uri="{FF2B5EF4-FFF2-40B4-BE49-F238E27FC236}">
                <a16:creationId xmlns:a16="http://schemas.microsoft.com/office/drawing/2014/main" id="{3BB1F26F-6273-4E97-B580-5E79D6354E47}"/>
              </a:ext>
            </a:extLst>
          </p:cNvPr>
          <p:cNvSpPr>
            <a:spLocks/>
          </p:cNvSpPr>
          <p:nvPr/>
        </p:nvSpPr>
        <p:spPr bwMode="auto">
          <a:xfrm>
            <a:off x="1853154" y="7258713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FCF6CB-6FC2-494C-AAAF-F24F2F64E474}"/>
              </a:ext>
            </a:extLst>
          </p:cNvPr>
          <p:cNvCxnSpPr>
            <a:cxnSpLocks/>
          </p:cNvCxnSpPr>
          <p:nvPr/>
        </p:nvCxnSpPr>
        <p:spPr>
          <a:xfrm>
            <a:off x="2101745" y="8345691"/>
            <a:ext cx="1467052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AutoShape 15">
            <a:extLst>
              <a:ext uri="{FF2B5EF4-FFF2-40B4-BE49-F238E27FC236}">
                <a16:creationId xmlns:a16="http://schemas.microsoft.com/office/drawing/2014/main" id="{3F5DE8C5-ACF8-4716-91C3-529A9DE1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227" y="678403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" name="TextBox 13">
            <a:extLst>
              <a:ext uri="{FF2B5EF4-FFF2-40B4-BE49-F238E27FC236}">
                <a16:creationId xmlns:a16="http://schemas.microsoft.com/office/drawing/2014/main" id="{AFE8F81B-B051-4EBD-A950-16D231F0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596" y="6698325"/>
            <a:ext cx="304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73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166</cp:revision>
  <dcterms:created xsi:type="dcterms:W3CDTF">2002-08-21T12:11:08Z</dcterms:created>
  <dcterms:modified xsi:type="dcterms:W3CDTF">2018-08-25T07:16:37Z</dcterms:modified>
  <cp:category>Shooting</cp:category>
</cp:coreProperties>
</file>