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F9F48221-79B1-4BA2-8965-586A04F16280}"/>
    <pc:docChg chg="undo custSel delSld modSld">
      <pc:chgData name="Matt Carlson" userId="0e792f37f00095d9" providerId="LiveId" clId="{F9F48221-79B1-4BA2-8965-586A04F16280}" dt="2018-09-23T07:42:40.661" v="304" actId="478"/>
      <pc:docMkLst>
        <pc:docMk/>
      </pc:docMkLst>
      <pc:sldChg chg="addSp delSp modSp">
        <pc:chgData name="Matt Carlson" userId="0e792f37f00095d9" providerId="LiveId" clId="{F9F48221-79B1-4BA2-8965-586A04F16280}" dt="2018-09-23T07:42:40.661" v="304" actId="478"/>
        <pc:sldMkLst>
          <pc:docMk/>
          <pc:sldMk cId="0" sldId="274"/>
        </pc:sldMkLst>
        <pc:spChg chg="add">
          <ac:chgData name="Matt Carlson" userId="0e792f37f00095d9" providerId="LiveId" clId="{F9F48221-79B1-4BA2-8965-586A04F16280}" dt="2018-09-22T06:18:30.266" v="1"/>
          <ac:spMkLst>
            <pc:docMk/>
            <pc:sldMk cId="0" sldId="274"/>
            <ac:spMk id="93" creationId="{40FAB58F-5CD7-445E-9E4A-53CAA1943EC8}"/>
          </ac:spMkLst>
        </pc:spChg>
        <pc:spChg chg="add del mod">
          <ac:chgData name="Matt Carlson" userId="0e792f37f00095d9" providerId="LiveId" clId="{F9F48221-79B1-4BA2-8965-586A04F16280}" dt="2018-09-23T07:42:10.833" v="297" actId="478"/>
          <ac:spMkLst>
            <pc:docMk/>
            <pc:sldMk cId="0" sldId="274"/>
            <ac:spMk id="94" creationId="{16DC99C8-3BD0-411E-B986-1AAAB57BCB97}"/>
          </ac:spMkLst>
        </pc:spChg>
        <pc:spChg chg="add del mod">
          <ac:chgData name="Matt Carlson" userId="0e792f37f00095d9" providerId="LiveId" clId="{F9F48221-79B1-4BA2-8965-586A04F16280}" dt="2018-09-22T06:26:34.489" v="40" actId="478"/>
          <ac:spMkLst>
            <pc:docMk/>
            <pc:sldMk cId="0" sldId="274"/>
            <ac:spMk id="95" creationId="{E5BB80AB-637F-4414-B644-08FA63527F72}"/>
          </ac:spMkLst>
        </pc:spChg>
        <pc:spChg chg="add mod">
          <ac:chgData name="Matt Carlson" userId="0e792f37f00095d9" providerId="LiveId" clId="{F9F48221-79B1-4BA2-8965-586A04F16280}" dt="2018-09-22T06:23:33.293" v="9" actId="1076"/>
          <ac:spMkLst>
            <pc:docMk/>
            <pc:sldMk cId="0" sldId="274"/>
            <ac:spMk id="96" creationId="{9F2D51E9-46C4-46ED-BAC1-3468CB5E886F}"/>
          </ac:spMkLst>
        </pc:spChg>
        <pc:spChg chg="add mod">
          <ac:chgData name="Matt Carlson" userId="0e792f37f00095d9" providerId="LiveId" clId="{F9F48221-79B1-4BA2-8965-586A04F16280}" dt="2018-09-22T06:43:46.331" v="198" actId="1076"/>
          <ac:spMkLst>
            <pc:docMk/>
            <pc:sldMk cId="0" sldId="274"/>
            <ac:spMk id="101" creationId="{878FA11B-7BE2-4135-8218-8F185197CFED}"/>
          </ac:spMkLst>
        </pc:spChg>
        <pc:spChg chg="mod">
          <ac:chgData name="Matt Carlson" userId="0e792f37f00095d9" providerId="LiveId" clId="{F9F48221-79B1-4BA2-8965-586A04F16280}" dt="2018-09-22T06:27:02.022" v="49" actId="1036"/>
          <ac:spMkLst>
            <pc:docMk/>
            <pc:sldMk cId="0" sldId="274"/>
            <ac:spMk id="119" creationId="{879AC110-2D89-4DF6-9DB6-AFA486108735}"/>
          </ac:spMkLst>
        </pc:spChg>
        <pc:spChg chg="mod">
          <ac:chgData name="Matt Carlson" userId="0e792f37f00095d9" providerId="LiveId" clId="{F9F48221-79B1-4BA2-8965-586A04F16280}" dt="2018-09-22T06:27:02.022" v="49" actId="1036"/>
          <ac:spMkLst>
            <pc:docMk/>
            <pc:sldMk cId="0" sldId="274"/>
            <ac:spMk id="120" creationId="{068B2AAC-F505-4A76-97FB-29ED1124829D}"/>
          </ac:spMkLst>
        </pc:spChg>
        <pc:spChg chg="add mod">
          <ac:chgData name="Matt Carlson" userId="0e792f37f00095d9" providerId="LiveId" clId="{F9F48221-79B1-4BA2-8965-586A04F16280}" dt="2018-09-22T06:26:43.237" v="42" actId="1076"/>
          <ac:spMkLst>
            <pc:docMk/>
            <pc:sldMk cId="0" sldId="274"/>
            <ac:spMk id="122" creationId="{F2AE450C-D4A6-4292-AE63-E21FB8BA802E}"/>
          </ac:spMkLst>
        </pc:spChg>
        <pc:spChg chg="add del mod ord">
          <ac:chgData name="Matt Carlson" userId="0e792f37f00095d9" providerId="LiveId" clId="{F9F48221-79B1-4BA2-8965-586A04F16280}" dt="2018-09-23T07:42:40.661" v="304" actId="478"/>
          <ac:spMkLst>
            <pc:docMk/>
            <pc:sldMk cId="0" sldId="274"/>
            <ac:spMk id="123" creationId="{0C1591B9-9A66-46F7-86A1-54103FCAB8AC}"/>
          </ac:spMkLst>
        </pc:spChg>
        <pc:spChg chg="add mod">
          <ac:chgData name="Matt Carlson" userId="0e792f37f00095d9" providerId="LiveId" clId="{F9F48221-79B1-4BA2-8965-586A04F16280}" dt="2018-09-22T06:27:43.326" v="58" actId="1076"/>
          <ac:spMkLst>
            <pc:docMk/>
            <pc:sldMk cId="0" sldId="274"/>
            <ac:spMk id="124" creationId="{F143D2D7-BAD4-4AA3-9BEB-19B5A33AF555}"/>
          </ac:spMkLst>
        </pc:spChg>
        <pc:spChg chg="mod">
          <ac:chgData name="Matt Carlson" userId="0e792f37f00095d9" providerId="LiveId" clId="{F9F48221-79B1-4BA2-8965-586A04F16280}" dt="2018-09-22T06:41:52.237" v="145" actId="1076"/>
          <ac:spMkLst>
            <pc:docMk/>
            <pc:sldMk cId="0" sldId="274"/>
            <ac:spMk id="128" creationId="{10F84D67-CF6C-40D1-843C-7B02FE0B7366}"/>
          </ac:spMkLst>
        </pc:spChg>
        <pc:spChg chg="mod">
          <ac:chgData name="Matt Carlson" userId="0e792f37f00095d9" providerId="LiveId" clId="{F9F48221-79B1-4BA2-8965-586A04F16280}" dt="2018-09-22T06:41:52.237" v="145" actId="1076"/>
          <ac:spMkLst>
            <pc:docMk/>
            <pc:sldMk cId="0" sldId="274"/>
            <ac:spMk id="129" creationId="{6EC22957-95C3-4481-8267-1DA287B0600B}"/>
          </ac:spMkLst>
        </pc:spChg>
        <pc:spChg chg="add mod">
          <ac:chgData name="Matt Carlson" userId="0e792f37f00095d9" providerId="LiveId" clId="{F9F48221-79B1-4BA2-8965-586A04F16280}" dt="2018-09-22T06:28:55.550" v="79" actId="1076"/>
          <ac:spMkLst>
            <pc:docMk/>
            <pc:sldMk cId="0" sldId="274"/>
            <ac:spMk id="141" creationId="{B5696604-6CB6-438A-8B0D-5A7D075A72B0}"/>
          </ac:spMkLst>
        </pc:spChg>
        <pc:spChg chg="add mod">
          <ac:chgData name="Matt Carlson" userId="0e792f37f00095d9" providerId="LiveId" clId="{F9F48221-79B1-4BA2-8965-586A04F16280}" dt="2018-09-22T06:30:09.790" v="103" actId="164"/>
          <ac:spMkLst>
            <pc:docMk/>
            <pc:sldMk cId="0" sldId="274"/>
            <ac:spMk id="150" creationId="{0F6A4168-3074-44D8-8B58-5C5B41B82B3D}"/>
          </ac:spMkLst>
        </pc:spChg>
        <pc:spChg chg="add mod">
          <ac:chgData name="Matt Carlson" userId="0e792f37f00095d9" providerId="LiveId" clId="{F9F48221-79B1-4BA2-8965-586A04F16280}" dt="2018-09-22T06:29:13.433" v="86" actId="1076"/>
          <ac:spMkLst>
            <pc:docMk/>
            <pc:sldMk cId="0" sldId="274"/>
            <ac:spMk id="151" creationId="{D02339A5-5501-4153-A848-57CC78B44F88}"/>
          </ac:spMkLst>
        </pc:spChg>
        <pc:spChg chg="add mod">
          <ac:chgData name="Matt Carlson" userId="0e792f37f00095d9" providerId="LiveId" clId="{F9F48221-79B1-4BA2-8965-586A04F16280}" dt="2018-09-22T06:30:09.790" v="103" actId="164"/>
          <ac:spMkLst>
            <pc:docMk/>
            <pc:sldMk cId="0" sldId="274"/>
            <ac:spMk id="152" creationId="{A9B19979-55F0-427D-80A7-0BA8144644AE}"/>
          </ac:spMkLst>
        </pc:spChg>
        <pc:spChg chg="add mod">
          <ac:chgData name="Matt Carlson" userId="0e792f37f00095d9" providerId="LiveId" clId="{F9F48221-79B1-4BA2-8965-586A04F16280}" dt="2018-09-22T06:35:43.725" v="115" actId="1076"/>
          <ac:spMkLst>
            <pc:docMk/>
            <pc:sldMk cId="0" sldId="274"/>
            <ac:spMk id="161" creationId="{21C784A0-B63E-4BEE-8071-F572BCE382D2}"/>
          </ac:spMkLst>
        </pc:spChg>
        <pc:spChg chg="add mod">
          <ac:chgData name="Matt Carlson" userId="0e792f37f00095d9" providerId="LiveId" clId="{F9F48221-79B1-4BA2-8965-586A04F16280}" dt="2018-09-22T06:36:04.407" v="119" actId="14100"/>
          <ac:spMkLst>
            <pc:docMk/>
            <pc:sldMk cId="0" sldId="274"/>
            <ac:spMk id="162" creationId="{2D40603D-3EA7-42CF-BB58-ACF0ACFE0794}"/>
          </ac:spMkLst>
        </pc:spChg>
        <pc:spChg chg="add mod">
          <ac:chgData name="Matt Carlson" userId="0e792f37f00095d9" providerId="LiveId" clId="{F9F48221-79B1-4BA2-8965-586A04F16280}" dt="2018-09-22T06:39:49.721" v="133" actId="1076"/>
          <ac:spMkLst>
            <pc:docMk/>
            <pc:sldMk cId="0" sldId="274"/>
            <ac:spMk id="179" creationId="{2D1F8FAD-9E02-4209-9F78-B761A40EE828}"/>
          </ac:spMkLst>
        </pc:spChg>
        <pc:spChg chg="add mod">
          <ac:chgData name="Matt Carlson" userId="0e792f37f00095d9" providerId="LiveId" clId="{F9F48221-79B1-4BA2-8965-586A04F16280}" dt="2018-09-22T06:39:49.721" v="133" actId="1076"/>
          <ac:spMkLst>
            <pc:docMk/>
            <pc:sldMk cId="0" sldId="274"/>
            <ac:spMk id="180" creationId="{3ABB86A8-FA07-410D-9DBC-721F419B49CB}"/>
          </ac:spMkLst>
        </pc:spChg>
        <pc:spChg chg="del">
          <ac:chgData name="Matt Carlson" userId="0e792f37f00095d9" providerId="LiveId" clId="{F9F48221-79B1-4BA2-8965-586A04F16280}" dt="2018-09-22T06:18:29.868" v="0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F9F48221-79B1-4BA2-8965-586A04F16280}" dt="2018-09-22T06:18:29.868" v="0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F9F48221-79B1-4BA2-8965-586A04F16280}" dt="2018-09-22T06:18:29.868" v="0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F9F48221-79B1-4BA2-8965-586A04F16280}" dt="2018-09-22T06:18:29.868" v="0" actId="478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F9F48221-79B1-4BA2-8965-586A04F16280}" dt="2018-09-22T06:32:01.982" v="113" actId="1076"/>
          <ac:grpSpMkLst>
            <pc:docMk/>
            <pc:sldMk cId="0" sldId="274"/>
            <ac:grpSpMk id="9" creationId="{F58572C2-00B8-4104-9423-A4A46D3041CA}"/>
          </ac:grpSpMkLst>
        </pc:grpChg>
        <pc:grpChg chg="add mod">
          <ac:chgData name="Matt Carlson" userId="0e792f37f00095d9" providerId="LiveId" clId="{F9F48221-79B1-4BA2-8965-586A04F16280}" dt="2018-09-22T06:23:45.767" v="11" actId="1076"/>
          <ac:grpSpMkLst>
            <pc:docMk/>
            <pc:sldMk cId="0" sldId="274"/>
            <ac:grpSpMk id="97" creationId="{BC0F39C6-F753-49AC-BE8F-6701052396A2}"/>
          </ac:grpSpMkLst>
        </pc:grpChg>
        <pc:grpChg chg="add mod">
          <ac:chgData name="Matt Carlson" userId="0e792f37f00095d9" providerId="LiveId" clId="{F9F48221-79B1-4BA2-8965-586A04F16280}" dt="2018-09-22T06:24:51.744" v="27" actId="1076"/>
          <ac:grpSpMkLst>
            <pc:docMk/>
            <pc:sldMk cId="0" sldId="274"/>
            <ac:grpSpMk id="108" creationId="{73CA96F9-4527-4378-895B-6590576D1439}"/>
          </ac:grpSpMkLst>
        </pc:grpChg>
        <pc:grpChg chg="add mod">
          <ac:chgData name="Matt Carlson" userId="0e792f37f00095d9" providerId="LiveId" clId="{F9F48221-79B1-4BA2-8965-586A04F16280}" dt="2018-09-22T06:26:51.574" v="43" actId="1076"/>
          <ac:grpSpMkLst>
            <pc:docMk/>
            <pc:sldMk cId="0" sldId="274"/>
            <ac:grpSpMk id="113" creationId="{4DA80600-84F7-4D9A-8D78-C9B059CA1C52}"/>
          </ac:grpSpMkLst>
        </pc:grpChg>
        <pc:grpChg chg="add mod">
          <ac:chgData name="Matt Carlson" userId="0e792f37f00095d9" providerId="LiveId" clId="{F9F48221-79B1-4BA2-8965-586A04F16280}" dt="2018-09-22T06:27:06.208" v="50" actId="1076"/>
          <ac:grpSpMkLst>
            <pc:docMk/>
            <pc:sldMk cId="0" sldId="274"/>
            <ac:grpSpMk id="118" creationId="{9802DB08-40E0-436D-908D-DC62287F5C18}"/>
          </ac:grpSpMkLst>
        </pc:grpChg>
        <pc:grpChg chg="add mod ord">
          <ac:chgData name="Matt Carlson" userId="0e792f37f00095d9" providerId="LiveId" clId="{F9F48221-79B1-4BA2-8965-586A04F16280}" dt="2018-09-22T06:41:55.629" v="146" actId="1076"/>
          <ac:grpSpMkLst>
            <pc:docMk/>
            <pc:sldMk cId="0" sldId="274"/>
            <ac:grpSpMk id="127" creationId="{164978FE-E141-456C-BB91-A1E5712F4838}"/>
          </ac:grpSpMkLst>
        </pc:grpChg>
        <pc:grpChg chg="add mod ord">
          <ac:chgData name="Matt Carlson" userId="0e792f37f00095d9" providerId="LiveId" clId="{F9F48221-79B1-4BA2-8965-586A04F16280}" dt="2018-09-22T06:28:17.738" v="69" actId="167"/>
          <ac:grpSpMkLst>
            <pc:docMk/>
            <pc:sldMk cId="0" sldId="274"/>
            <ac:grpSpMk id="131" creationId="{6DE0E701-BE2D-48EC-BD2D-E47657FE1AD5}"/>
          </ac:grpSpMkLst>
        </pc:grpChg>
        <pc:grpChg chg="add mod ord">
          <ac:chgData name="Matt Carlson" userId="0e792f37f00095d9" providerId="LiveId" clId="{F9F48221-79B1-4BA2-8965-586A04F16280}" dt="2018-09-22T06:28:26.831" v="72" actId="167"/>
          <ac:grpSpMkLst>
            <pc:docMk/>
            <pc:sldMk cId="0" sldId="274"/>
            <ac:grpSpMk id="135" creationId="{4C50C6CF-0A11-4969-9F38-936049514112}"/>
          </ac:grpSpMkLst>
        </pc:grpChg>
        <pc:grpChg chg="add mod">
          <ac:chgData name="Matt Carlson" userId="0e792f37f00095d9" providerId="LiveId" clId="{F9F48221-79B1-4BA2-8965-586A04F16280}" dt="2018-09-22T06:28:59.663" v="81" actId="1076"/>
          <ac:grpSpMkLst>
            <pc:docMk/>
            <pc:sldMk cId="0" sldId="274"/>
            <ac:grpSpMk id="142" creationId="{0CFAF405-0563-4120-84FC-EAE01E84675E}"/>
          </ac:grpSpMkLst>
        </pc:grpChg>
        <pc:grpChg chg="add mod ord">
          <ac:chgData name="Matt Carlson" userId="0e792f37f00095d9" providerId="LiveId" clId="{F9F48221-79B1-4BA2-8965-586A04F16280}" dt="2018-09-22T06:32:08.385" v="114" actId="1076"/>
          <ac:grpSpMkLst>
            <pc:docMk/>
            <pc:sldMk cId="0" sldId="274"/>
            <ac:grpSpMk id="153" creationId="{69581DF2-1D53-470A-8E97-064B5745FC9C}"/>
          </ac:grpSpMkLst>
        </pc:grpChg>
        <pc:grpChg chg="add mod ord">
          <ac:chgData name="Matt Carlson" userId="0e792f37f00095d9" providerId="LiveId" clId="{F9F48221-79B1-4BA2-8965-586A04F16280}" dt="2018-09-22T06:32:08.385" v="114" actId="1076"/>
          <ac:grpSpMkLst>
            <pc:docMk/>
            <pc:sldMk cId="0" sldId="274"/>
            <ac:grpSpMk id="157" creationId="{23F2E768-B71C-4F08-B699-06F12F532C89}"/>
          </ac:grpSpMkLst>
        </pc:grpChg>
        <pc:grpChg chg="add mod">
          <ac:chgData name="Matt Carlson" userId="0e792f37f00095d9" providerId="LiveId" clId="{F9F48221-79B1-4BA2-8965-586A04F16280}" dt="2018-09-22T06:41:10.518" v="142" actId="1076"/>
          <ac:grpSpMkLst>
            <pc:docMk/>
            <pc:sldMk cId="0" sldId="274"/>
            <ac:grpSpMk id="163" creationId="{25E2EDC7-7288-4CD4-B131-D1FC9A46984A}"/>
          </ac:grpSpMkLst>
        </pc:grpChg>
        <pc:grpChg chg="add mod">
          <ac:chgData name="Matt Carlson" userId="0e792f37f00095d9" providerId="LiveId" clId="{F9F48221-79B1-4BA2-8965-586A04F16280}" dt="2018-09-22T06:39:53.129" v="134" actId="1076"/>
          <ac:grpSpMkLst>
            <pc:docMk/>
            <pc:sldMk cId="0" sldId="274"/>
            <ac:grpSpMk id="167" creationId="{BABD45A2-1544-40AE-A098-72058CF7FE4E}"/>
          </ac:grpSpMkLst>
        </pc:grpChg>
        <pc:grpChg chg="add mod">
          <ac:chgData name="Matt Carlson" userId="0e792f37f00095d9" providerId="LiveId" clId="{F9F48221-79B1-4BA2-8965-586A04F16280}" dt="2018-09-22T06:39:57.601" v="135" actId="1076"/>
          <ac:grpSpMkLst>
            <pc:docMk/>
            <pc:sldMk cId="0" sldId="274"/>
            <ac:grpSpMk id="171" creationId="{85CFF70F-EA9D-44D7-93B9-E67C48B9D201}"/>
          </ac:grpSpMkLst>
        </pc:grpChg>
        <pc:grpChg chg="add mod">
          <ac:chgData name="Matt Carlson" userId="0e792f37f00095d9" providerId="LiveId" clId="{F9F48221-79B1-4BA2-8965-586A04F16280}" dt="2018-09-22T06:41:08.919" v="141" actId="1076"/>
          <ac:grpSpMkLst>
            <pc:docMk/>
            <pc:sldMk cId="0" sldId="274"/>
            <ac:grpSpMk id="175" creationId="{006B1468-37BA-45B3-BC19-0566C0173D28}"/>
          </ac:grpSpMkLst>
        </pc:grpChg>
        <pc:grpChg chg="add mod">
          <ac:chgData name="Matt Carlson" userId="0e792f37f00095d9" providerId="LiveId" clId="{F9F48221-79B1-4BA2-8965-586A04F16280}" dt="2018-09-22T06:41:23.961" v="143" actId="1076"/>
          <ac:grpSpMkLst>
            <pc:docMk/>
            <pc:sldMk cId="0" sldId="274"/>
            <ac:grpSpMk id="181" creationId="{062EC3FC-21C0-4BA5-9BDC-304300ACCE6A}"/>
          </ac:grpSpMkLst>
        </pc:grpChg>
        <pc:grpChg chg="add mod ord">
          <ac:chgData name="Matt Carlson" userId="0e792f37f00095d9" providerId="LiveId" clId="{F9F48221-79B1-4BA2-8965-586A04F16280}" dt="2018-09-22T06:40:34.924" v="140" actId="167"/>
          <ac:grpSpMkLst>
            <pc:docMk/>
            <pc:sldMk cId="0" sldId="274"/>
            <ac:grpSpMk id="185" creationId="{56029997-5520-47A6-86E5-141596C60153}"/>
          </ac:grpSpMkLst>
        </pc:grpChg>
        <pc:grpChg chg="del">
          <ac:chgData name="Matt Carlson" userId="0e792f37f00095d9" providerId="LiveId" clId="{F9F48221-79B1-4BA2-8965-586A04F16280}" dt="2018-09-22T06:18:29.868" v="0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F9F48221-79B1-4BA2-8965-586A04F16280}" dt="2018-09-22T06:18:29.868" v="0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F9F48221-79B1-4BA2-8965-586A04F16280}" dt="2018-09-22T06:18:29.868" v="0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F9F48221-79B1-4BA2-8965-586A04F16280}" dt="2018-09-22T06:18:29.868" v="0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F9F48221-79B1-4BA2-8965-586A04F16280}" dt="2018-09-22T06:18:29.868" v="0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F9F48221-79B1-4BA2-8965-586A04F16280}" dt="2018-09-22T06:18:29.868" v="0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F9F48221-79B1-4BA2-8965-586A04F16280}" dt="2018-09-22T06:18:29.868" v="0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F9F48221-79B1-4BA2-8965-586A04F16280}" dt="2018-09-22T06:18:29.868" v="0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F9F48221-79B1-4BA2-8965-586A04F16280}" dt="2018-09-22T06:18:29.868" v="0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F9F48221-79B1-4BA2-8965-586A04F16280}" dt="2018-09-22T06:18:29.868" v="0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F9F48221-79B1-4BA2-8965-586A04F16280}" dt="2018-09-22T06:18:29.868" v="0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F9F48221-79B1-4BA2-8965-586A04F16280}" dt="2018-09-22T06:18:29.868" v="0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F9F48221-79B1-4BA2-8965-586A04F16280}" dt="2018-09-22T06:18:29.868" v="0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F9F48221-79B1-4BA2-8965-586A04F16280}" dt="2018-09-22T06:18:29.868" v="0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F9F48221-79B1-4BA2-8965-586A04F16280}" dt="2018-09-22T06:18:29.868" v="0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F9F48221-79B1-4BA2-8965-586A04F16280}" dt="2018-09-22T07:12:31.352" v="296" actId="113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 mod">
          <ac:chgData name="Matt Carlson" userId="0e792f37f00095d9" providerId="LiveId" clId="{F9F48221-79B1-4BA2-8965-586A04F16280}" dt="2018-09-23T07:42:15.205" v="298" actId="478"/>
          <ac:cxnSpMkLst>
            <pc:docMk/>
            <pc:sldMk cId="0" sldId="274"/>
            <ac:cxnSpMk id="102" creationId="{3699BD6C-4A94-42A7-ACA5-F122D5C6E75C}"/>
          </ac:cxnSpMkLst>
        </pc:cxnChg>
        <pc:cxnChg chg="add del mod">
          <ac:chgData name="Matt Carlson" userId="0e792f37f00095d9" providerId="LiveId" clId="{F9F48221-79B1-4BA2-8965-586A04F16280}" dt="2018-09-23T07:42:24.291" v="302" actId="14100"/>
          <ac:cxnSpMkLst>
            <pc:docMk/>
            <pc:sldMk cId="0" sldId="274"/>
            <ac:cxnSpMk id="104" creationId="{A60E6AD7-D809-4012-ADF2-7F409D1BACA4}"/>
          </ac:cxnSpMkLst>
        </pc:cxnChg>
        <pc:cxnChg chg="add mod">
          <ac:chgData name="Matt Carlson" userId="0e792f37f00095d9" providerId="LiveId" clId="{F9F48221-79B1-4BA2-8965-586A04F16280}" dt="2018-09-23T07:42:26.431" v="303" actId="14100"/>
          <ac:cxnSpMkLst>
            <pc:docMk/>
            <pc:sldMk cId="0" sldId="274"/>
            <ac:cxnSpMk id="106" creationId="{2F958F6D-1CF4-4AC2-AC2E-CED2FE7C509B}"/>
          </ac:cxnSpMkLst>
        </pc:cxnChg>
        <pc:cxnChg chg="add mod">
          <ac:chgData name="Matt Carlson" userId="0e792f37f00095d9" providerId="LiveId" clId="{F9F48221-79B1-4BA2-8965-586A04F16280}" dt="2018-09-22T06:25:43.549" v="34" actId="14100"/>
          <ac:cxnSpMkLst>
            <pc:docMk/>
            <pc:sldMk cId="0" sldId="274"/>
            <ac:cxnSpMk id="117" creationId="{09FD554E-E002-4B5F-8D88-825D7470D16D}"/>
          </ac:cxnSpMkLst>
        </pc:cxnChg>
        <pc:cxnChg chg="add mod ord">
          <ac:chgData name="Matt Carlson" userId="0e792f37f00095d9" providerId="LiveId" clId="{F9F48221-79B1-4BA2-8965-586A04F16280}" dt="2018-09-22T06:27:56.677" v="63" actId="167"/>
          <ac:cxnSpMkLst>
            <pc:docMk/>
            <pc:sldMk cId="0" sldId="274"/>
            <ac:cxnSpMk id="125" creationId="{7D14008A-29F0-4F2F-9F55-8F8CFD007C68}"/>
          </ac:cxnSpMkLst>
        </pc:cxnChg>
        <pc:cxnChg chg="add mod">
          <ac:chgData name="Matt Carlson" userId="0e792f37f00095d9" providerId="LiveId" clId="{F9F48221-79B1-4BA2-8965-586A04F16280}" dt="2018-09-22T06:29:07.064" v="84" actId="14100"/>
          <ac:cxnSpMkLst>
            <pc:docMk/>
            <pc:sldMk cId="0" sldId="274"/>
            <ac:cxnSpMk id="139" creationId="{BD12531C-CEF0-43E3-B109-2F3EF8EC7CD4}"/>
          </ac:cxnSpMkLst>
        </pc:cxnChg>
        <pc:cxnChg chg="del">
          <ac:chgData name="Matt Carlson" userId="0e792f37f00095d9" providerId="LiveId" clId="{F9F48221-79B1-4BA2-8965-586A04F16280}" dt="2018-09-22T06:18:29.868" v="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F9F48221-79B1-4BA2-8965-586A04F16280}" dt="2018-09-22T06:18:29.868" v="0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F9F48221-79B1-4BA2-8965-586A04F16280}" dt="2018-09-22T06:18:29.868" v="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F9F48221-79B1-4BA2-8965-586A04F16280}" dt="2018-09-22T06:18:29.868" v="0" actId="478"/>
          <ac:cxnSpMkLst>
            <pc:docMk/>
            <pc:sldMk cId="0" sldId="274"/>
            <ac:cxnSpMk id="146" creationId="{00000000-0000-0000-0000-000000000000}"/>
          </ac:cxnSpMkLst>
        </pc:cxnChg>
        <pc:cxnChg chg="add mod">
          <ac:chgData name="Matt Carlson" userId="0e792f37f00095d9" providerId="LiveId" clId="{F9F48221-79B1-4BA2-8965-586A04F16280}" dt="2018-09-22T06:42:12.607" v="150" actId="14100"/>
          <ac:cxnSpMkLst>
            <pc:docMk/>
            <pc:sldMk cId="0" sldId="274"/>
            <ac:cxnSpMk id="189" creationId="{B4A80063-C287-48CB-AEA5-20FE849E632D}"/>
          </ac:cxnSpMkLst>
        </pc:cxnChg>
        <pc:cxnChg chg="add mod">
          <ac:chgData name="Matt Carlson" userId="0e792f37f00095d9" providerId="LiveId" clId="{F9F48221-79B1-4BA2-8965-586A04F16280}" dt="2018-09-22T06:42:29.138" v="154" actId="14100"/>
          <ac:cxnSpMkLst>
            <pc:docMk/>
            <pc:sldMk cId="0" sldId="274"/>
            <ac:cxnSpMk id="191" creationId="{361B1252-E7D7-4582-BD52-423301237895}"/>
          </ac:cxnSpMkLst>
        </pc:cxnChg>
      </pc:sldChg>
      <pc:sldChg chg="del">
        <pc:chgData name="Matt Carlson" userId="0e792f37f00095d9" providerId="LiveId" clId="{F9F48221-79B1-4BA2-8965-586A04F16280}" dt="2018-09-22T06:42:33.274" v="157" actId="2696"/>
        <pc:sldMkLst>
          <pc:docMk/>
          <pc:sldMk cId="0" sldId="275"/>
        </pc:sldMkLst>
      </pc:sldChg>
      <pc:sldChg chg="del">
        <pc:chgData name="Matt Carlson" userId="0e792f37f00095d9" providerId="LiveId" clId="{F9F48221-79B1-4BA2-8965-586A04F16280}" dt="2018-09-22T06:42:33.255" v="156" actId="2696"/>
        <pc:sldMkLst>
          <pc:docMk/>
          <pc:sldMk cId="0" sldId="276"/>
        </pc:sldMkLst>
      </pc:sldChg>
      <pc:sldChg chg="del">
        <pc:chgData name="Matt Carlson" userId="0e792f37f00095d9" providerId="LiveId" clId="{F9F48221-79B1-4BA2-8965-586A04F16280}" dt="2018-09-22T06:42:33.200" v="155" actId="2696"/>
        <pc:sldMkLst>
          <pc:docMk/>
          <pc:sldMk cId="0" sldId="279"/>
        </pc:sldMkLst>
      </pc:sldChg>
      <pc:sldChg chg="del">
        <pc:chgData name="Matt Carlson" userId="0e792f37f00095d9" providerId="LiveId" clId="{F9F48221-79B1-4BA2-8965-586A04F16280}" dt="2018-09-22T06:42:33.295" v="158" actId="2696"/>
        <pc:sldMkLst>
          <pc:docMk/>
          <pc:sldMk cId="0" sldId="280"/>
        </pc:sldMkLst>
      </pc:sldChg>
      <pc:sldChg chg="del">
        <pc:chgData name="Matt Carlson" userId="0e792f37f00095d9" providerId="LiveId" clId="{F9F48221-79B1-4BA2-8965-586A04F16280}" dt="2018-09-22T06:42:33.326" v="159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288">
            <a:extLst>
              <a:ext uri="{FF2B5EF4-FFF2-40B4-BE49-F238E27FC236}">
                <a16:creationId xmlns:a16="http://schemas.microsoft.com/office/drawing/2014/main" id="{56029997-5520-47A6-86E5-141596C60153}"/>
              </a:ext>
            </a:extLst>
          </p:cNvPr>
          <p:cNvGrpSpPr>
            <a:grpSpLocks/>
          </p:cNvGrpSpPr>
          <p:nvPr/>
        </p:nvGrpSpPr>
        <p:grpSpPr bwMode="auto">
          <a:xfrm>
            <a:off x="5123219" y="4384213"/>
            <a:ext cx="222250" cy="858838"/>
            <a:chOff x="384" y="816"/>
            <a:chExt cx="140" cy="541"/>
          </a:xfrm>
        </p:grpSpPr>
        <p:sp>
          <p:nvSpPr>
            <p:cNvPr id="186" name="Line 289">
              <a:extLst>
                <a:ext uri="{FF2B5EF4-FFF2-40B4-BE49-F238E27FC236}">
                  <a16:creationId xmlns:a16="http://schemas.microsoft.com/office/drawing/2014/main" id="{B80B1302-A203-4F4A-B97A-E04F047A88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7" name="Line 290">
              <a:extLst>
                <a:ext uri="{FF2B5EF4-FFF2-40B4-BE49-F238E27FC236}">
                  <a16:creationId xmlns:a16="http://schemas.microsoft.com/office/drawing/2014/main" id="{493B372A-579C-4651-93F4-FDAC18313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8" name="Freeform 291">
              <a:extLst>
                <a:ext uri="{FF2B5EF4-FFF2-40B4-BE49-F238E27FC236}">
                  <a16:creationId xmlns:a16="http://schemas.microsoft.com/office/drawing/2014/main" id="{3ADFA93A-3D56-4DF0-BEC9-5CC4457FDE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grpSp>
        <p:nvGrpSpPr>
          <p:cNvPr id="153" name="Group 288">
            <a:extLst>
              <a:ext uri="{FF2B5EF4-FFF2-40B4-BE49-F238E27FC236}">
                <a16:creationId xmlns:a16="http://schemas.microsoft.com/office/drawing/2014/main" id="{69581DF2-1D53-470A-8E97-064B5745FC9C}"/>
              </a:ext>
            </a:extLst>
          </p:cNvPr>
          <p:cNvGrpSpPr>
            <a:grpSpLocks/>
          </p:cNvGrpSpPr>
          <p:nvPr/>
        </p:nvGrpSpPr>
        <p:grpSpPr bwMode="auto">
          <a:xfrm>
            <a:off x="6099104" y="6133053"/>
            <a:ext cx="222250" cy="858838"/>
            <a:chOff x="384" y="816"/>
            <a:chExt cx="140" cy="541"/>
          </a:xfrm>
        </p:grpSpPr>
        <p:sp>
          <p:nvSpPr>
            <p:cNvPr id="154" name="Line 289">
              <a:extLst>
                <a:ext uri="{FF2B5EF4-FFF2-40B4-BE49-F238E27FC236}">
                  <a16:creationId xmlns:a16="http://schemas.microsoft.com/office/drawing/2014/main" id="{BF0F49E7-9E97-4AAA-80D9-3711C286F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5" name="Line 290">
              <a:extLst>
                <a:ext uri="{FF2B5EF4-FFF2-40B4-BE49-F238E27FC236}">
                  <a16:creationId xmlns:a16="http://schemas.microsoft.com/office/drawing/2014/main" id="{E780F109-916E-4AC6-866C-248D0938BC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6" name="Freeform 291">
              <a:extLst>
                <a:ext uri="{FF2B5EF4-FFF2-40B4-BE49-F238E27FC236}">
                  <a16:creationId xmlns:a16="http://schemas.microsoft.com/office/drawing/2014/main" id="{2F93D5B9-BA5D-4CAB-BB25-0390966EEE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grpSp>
        <p:nvGrpSpPr>
          <p:cNvPr id="157" name="Group 288">
            <a:extLst>
              <a:ext uri="{FF2B5EF4-FFF2-40B4-BE49-F238E27FC236}">
                <a16:creationId xmlns:a16="http://schemas.microsoft.com/office/drawing/2014/main" id="{23F2E768-B71C-4F08-B699-06F12F532C89}"/>
              </a:ext>
            </a:extLst>
          </p:cNvPr>
          <p:cNvGrpSpPr>
            <a:grpSpLocks/>
          </p:cNvGrpSpPr>
          <p:nvPr/>
        </p:nvGrpSpPr>
        <p:grpSpPr bwMode="auto">
          <a:xfrm>
            <a:off x="6364481" y="6177652"/>
            <a:ext cx="222250" cy="858838"/>
            <a:chOff x="384" y="816"/>
            <a:chExt cx="140" cy="541"/>
          </a:xfrm>
        </p:grpSpPr>
        <p:sp>
          <p:nvSpPr>
            <p:cNvPr id="158" name="Line 289">
              <a:extLst>
                <a:ext uri="{FF2B5EF4-FFF2-40B4-BE49-F238E27FC236}">
                  <a16:creationId xmlns:a16="http://schemas.microsoft.com/office/drawing/2014/main" id="{E99D2EA1-6EDF-4AB6-9B30-E0AE868AB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9" name="Line 290">
              <a:extLst>
                <a:ext uri="{FF2B5EF4-FFF2-40B4-BE49-F238E27FC236}">
                  <a16:creationId xmlns:a16="http://schemas.microsoft.com/office/drawing/2014/main" id="{2ABC0BBC-B558-4F89-9671-2167DD118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60" name="Freeform 291">
              <a:extLst>
                <a:ext uri="{FF2B5EF4-FFF2-40B4-BE49-F238E27FC236}">
                  <a16:creationId xmlns:a16="http://schemas.microsoft.com/office/drawing/2014/main" id="{9526325A-2826-4EDB-B875-2962C36D5E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grpSp>
        <p:nvGrpSpPr>
          <p:cNvPr id="135" name="Group 29">
            <a:extLst>
              <a:ext uri="{FF2B5EF4-FFF2-40B4-BE49-F238E27FC236}">
                <a16:creationId xmlns:a16="http://schemas.microsoft.com/office/drawing/2014/main" id="{4C50C6CF-0A11-4969-9F38-936049514112}"/>
              </a:ext>
            </a:extLst>
          </p:cNvPr>
          <p:cNvGrpSpPr>
            <a:grpSpLocks/>
          </p:cNvGrpSpPr>
          <p:nvPr/>
        </p:nvGrpSpPr>
        <p:grpSpPr bwMode="auto">
          <a:xfrm>
            <a:off x="3150425" y="4133388"/>
            <a:ext cx="287338" cy="790575"/>
            <a:chOff x="528" y="240"/>
            <a:chExt cx="181" cy="498"/>
          </a:xfrm>
        </p:grpSpPr>
        <p:sp>
          <p:nvSpPr>
            <p:cNvPr id="136" name="Line 30">
              <a:extLst>
                <a:ext uri="{FF2B5EF4-FFF2-40B4-BE49-F238E27FC236}">
                  <a16:creationId xmlns:a16="http://schemas.microsoft.com/office/drawing/2014/main" id="{234D113F-79E3-4902-8279-03404129C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31">
              <a:extLst>
                <a:ext uri="{FF2B5EF4-FFF2-40B4-BE49-F238E27FC236}">
                  <a16:creationId xmlns:a16="http://schemas.microsoft.com/office/drawing/2014/main" id="{C71CA85F-93EA-4707-A023-11E9CD195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81677423-FC61-4F9E-9443-ED65555F2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29">
            <a:extLst>
              <a:ext uri="{FF2B5EF4-FFF2-40B4-BE49-F238E27FC236}">
                <a16:creationId xmlns:a16="http://schemas.microsoft.com/office/drawing/2014/main" id="{6DE0E701-BE2D-48EC-BD2D-E47657FE1AD5}"/>
              </a:ext>
            </a:extLst>
          </p:cNvPr>
          <p:cNvGrpSpPr>
            <a:grpSpLocks/>
          </p:cNvGrpSpPr>
          <p:nvPr/>
        </p:nvGrpSpPr>
        <p:grpSpPr bwMode="auto">
          <a:xfrm>
            <a:off x="2718273" y="4122072"/>
            <a:ext cx="287338" cy="790575"/>
            <a:chOff x="528" y="240"/>
            <a:chExt cx="181" cy="498"/>
          </a:xfrm>
        </p:grpSpPr>
        <p:sp>
          <p:nvSpPr>
            <p:cNvPr id="132" name="Line 30">
              <a:extLst>
                <a:ext uri="{FF2B5EF4-FFF2-40B4-BE49-F238E27FC236}">
                  <a16:creationId xmlns:a16="http://schemas.microsoft.com/office/drawing/2014/main" id="{846A21CB-3BE4-408B-8C3D-1F43E961E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31">
              <a:extLst>
                <a:ext uri="{FF2B5EF4-FFF2-40B4-BE49-F238E27FC236}">
                  <a16:creationId xmlns:a16="http://schemas.microsoft.com/office/drawing/2014/main" id="{F9A8F4FF-B3FD-46BC-8A2F-996A1A513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2E0E5A4C-DE5C-4791-B0BD-DB8123988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292">
            <a:extLst>
              <a:ext uri="{FF2B5EF4-FFF2-40B4-BE49-F238E27FC236}">
                <a16:creationId xmlns:a16="http://schemas.microsoft.com/office/drawing/2014/main" id="{164978FE-E141-456C-BB91-A1E5712F48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29253" y="4274473"/>
            <a:ext cx="222250" cy="638175"/>
            <a:chOff x="384" y="816"/>
            <a:chExt cx="140" cy="402"/>
          </a:xfrm>
        </p:grpSpPr>
        <p:sp>
          <p:nvSpPr>
            <p:cNvPr id="128" name="Line 293">
              <a:extLst>
                <a:ext uri="{FF2B5EF4-FFF2-40B4-BE49-F238E27FC236}">
                  <a16:creationId xmlns:a16="http://schemas.microsoft.com/office/drawing/2014/main" id="{10F84D67-CF6C-40D1-843C-7B02FE0B7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970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294">
              <a:extLst>
                <a:ext uri="{FF2B5EF4-FFF2-40B4-BE49-F238E27FC236}">
                  <a16:creationId xmlns:a16="http://schemas.microsoft.com/office/drawing/2014/main" id="{6EC22957-95C3-4481-8267-1DA287B060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932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295">
              <a:extLst>
                <a:ext uri="{FF2B5EF4-FFF2-40B4-BE49-F238E27FC236}">
                  <a16:creationId xmlns:a16="http://schemas.microsoft.com/office/drawing/2014/main" id="{25BF16C7-750B-4603-B312-9545F916B8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D14008A-29F0-4F2F-9F55-8F8CFD007C68}"/>
              </a:ext>
            </a:extLst>
          </p:cNvPr>
          <p:cNvCxnSpPr>
            <a:cxnSpLocks/>
          </p:cNvCxnSpPr>
          <p:nvPr/>
        </p:nvCxnSpPr>
        <p:spPr>
          <a:xfrm>
            <a:off x="2679049" y="5583347"/>
            <a:ext cx="279974" cy="3443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580185"/>
              </p:ext>
            </p:extLst>
          </p:nvPr>
        </p:nvGraphicFramePr>
        <p:xfrm>
          <a:off x="177800" y="165100"/>
          <a:ext cx="6997700" cy="291234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2018 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Northwest Section Series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 – </a:t>
                      </a: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Wing and a Pear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hands relaxed at sides,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40FAB58F-5CD7-445E-9E4A-53CAA1943EC8}"/>
              </a:ext>
            </a:extLst>
          </p:cNvPr>
          <p:cNvSpPr/>
          <p:nvPr/>
        </p:nvSpPr>
        <p:spPr>
          <a:xfrm>
            <a:off x="1932338" y="6549659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TREE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F2D51E9-46C4-46ED-BAC1-3468CB5E886F}"/>
              </a:ext>
            </a:extLst>
          </p:cNvPr>
          <p:cNvSpPr/>
          <p:nvPr/>
        </p:nvSpPr>
        <p:spPr>
          <a:xfrm>
            <a:off x="1478227" y="3779172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TREE</a:t>
            </a:r>
            <a:endParaRPr lang="en-US" dirty="0"/>
          </a:p>
        </p:txBody>
      </p:sp>
      <p:grpSp>
        <p:nvGrpSpPr>
          <p:cNvPr id="97" name="Group 292">
            <a:extLst>
              <a:ext uri="{FF2B5EF4-FFF2-40B4-BE49-F238E27FC236}">
                <a16:creationId xmlns:a16="http://schemas.microsoft.com/office/drawing/2014/main" id="{BC0F39C6-F753-49AC-BE8F-6701052396A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55977" y="5438518"/>
            <a:ext cx="222250" cy="858838"/>
            <a:chOff x="384" y="816"/>
            <a:chExt cx="140" cy="541"/>
          </a:xfrm>
        </p:grpSpPr>
        <p:sp>
          <p:nvSpPr>
            <p:cNvPr id="98" name="Line 293">
              <a:extLst>
                <a:ext uri="{FF2B5EF4-FFF2-40B4-BE49-F238E27FC236}">
                  <a16:creationId xmlns:a16="http://schemas.microsoft.com/office/drawing/2014/main" id="{D9F0432E-DFAC-42BE-A852-2EDDD3FE3F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294">
              <a:extLst>
                <a:ext uri="{FF2B5EF4-FFF2-40B4-BE49-F238E27FC236}">
                  <a16:creationId xmlns:a16="http://schemas.microsoft.com/office/drawing/2014/main" id="{225E8D4F-A9EC-4CD5-AC94-3CBA194893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295">
              <a:extLst>
                <a:ext uri="{FF2B5EF4-FFF2-40B4-BE49-F238E27FC236}">
                  <a16:creationId xmlns:a16="http://schemas.microsoft.com/office/drawing/2014/main" id="{191E9DEF-97DD-40BA-AC87-F404C4AAB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" name="TextBox 13">
            <a:extLst>
              <a:ext uri="{FF2B5EF4-FFF2-40B4-BE49-F238E27FC236}">
                <a16:creationId xmlns:a16="http://schemas.microsoft.com/office/drawing/2014/main" id="{878FA11B-7BE2-4135-8218-8F185197C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646" y="7711652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60E6AD7-D809-4012-ADF2-7F409D1BACA4}"/>
              </a:ext>
            </a:extLst>
          </p:cNvPr>
          <p:cNvCxnSpPr>
            <a:cxnSpLocks/>
          </p:cNvCxnSpPr>
          <p:nvPr/>
        </p:nvCxnSpPr>
        <p:spPr>
          <a:xfrm>
            <a:off x="1930280" y="7235459"/>
            <a:ext cx="233747" cy="6789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F958F6D-1CF4-4AC2-AC2E-CED2FE7C509B}"/>
              </a:ext>
            </a:extLst>
          </p:cNvPr>
          <p:cNvCxnSpPr>
            <a:cxnSpLocks/>
          </p:cNvCxnSpPr>
          <p:nvPr/>
        </p:nvCxnSpPr>
        <p:spPr>
          <a:xfrm flipV="1">
            <a:off x="2164027" y="7848600"/>
            <a:ext cx="4236773" cy="658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Group 292">
            <a:extLst>
              <a:ext uri="{FF2B5EF4-FFF2-40B4-BE49-F238E27FC236}">
                <a16:creationId xmlns:a16="http://schemas.microsoft.com/office/drawing/2014/main" id="{73CA96F9-4527-4378-895B-6590576D143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34509" y="5638800"/>
            <a:ext cx="222250" cy="858838"/>
            <a:chOff x="384" y="816"/>
            <a:chExt cx="140" cy="541"/>
          </a:xfrm>
        </p:grpSpPr>
        <p:sp>
          <p:nvSpPr>
            <p:cNvPr id="109" name="Line 293">
              <a:extLst>
                <a:ext uri="{FF2B5EF4-FFF2-40B4-BE49-F238E27FC236}">
                  <a16:creationId xmlns:a16="http://schemas.microsoft.com/office/drawing/2014/main" id="{64EADF3B-27D3-44C4-A57A-30A5333D6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294">
              <a:extLst>
                <a:ext uri="{FF2B5EF4-FFF2-40B4-BE49-F238E27FC236}">
                  <a16:creationId xmlns:a16="http://schemas.microsoft.com/office/drawing/2014/main" id="{10B099C9-025E-432E-AF43-1967CD94B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95">
              <a:extLst>
                <a:ext uri="{FF2B5EF4-FFF2-40B4-BE49-F238E27FC236}">
                  <a16:creationId xmlns:a16="http://schemas.microsoft.com/office/drawing/2014/main" id="{CB5CB2D8-5715-4111-80C9-EE8110B943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" name="Group 292">
            <a:extLst>
              <a:ext uri="{FF2B5EF4-FFF2-40B4-BE49-F238E27FC236}">
                <a16:creationId xmlns:a16="http://schemas.microsoft.com/office/drawing/2014/main" id="{4DA80600-84F7-4D9A-8D78-C9B059CA1C5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72226" y="4480743"/>
            <a:ext cx="222250" cy="858838"/>
            <a:chOff x="384" y="816"/>
            <a:chExt cx="140" cy="541"/>
          </a:xfrm>
        </p:grpSpPr>
        <p:sp>
          <p:nvSpPr>
            <p:cNvPr id="114" name="Line 293">
              <a:extLst>
                <a:ext uri="{FF2B5EF4-FFF2-40B4-BE49-F238E27FC236}">
                  <a16:creationId xmlns:a16="http://schemas.microsoft.com/office/drawing/2014/main" id="{C96276D3-DBFA-4D59-9317-6DD4E710E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94">
              <a:extLst>
                <a:ext uri="{FF2B5EF4-FFF2-40B4-BE49-F238E27FC236}">
                  <a16:creationId xmlns:a16="http://schemas.microsoft.com/office/drawing/2014/main" id="{1BF0C7E2-0ACC-400C-A72C-C81C7855B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295">
              <a:extLst>
                <a:ext uri="{FF2B5EF4-FFF2-40B4-BE49-F238E27FC236}">
                  <a16:creationId xmlns:a16="http://schemas.microsoft.com/office/drawing/2014/main" id="{836ECB2D-438C-45B2-A5C2-2525D004FB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9FD554E-E002-4B5F-8D88-825D7470D16D}"/>
              </a:ext>
            </a:extLst>
          </p:cNvPr>
          <p:cNvCxnSpPr>
            <a:cxnSpLocks/>
          </p:cNvCxnSpPr>
          <p:nvPr/>
        </p:nvCxnSpPr>
        <p:spPr>
          <a:xfrm flipH="1">
            <a:off x="1930279" y="5554439"/>
            <a:ext cx="145256" cy="9767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8" name="Group 29">
            <a:extLst>
              <a:ext uri="{FF2B5EF4-FFF2-40B4-BE49-F238E27FC236}">
                <a16:creationId xmlns:a16="http://schemas.microsoft.com/office/drawing/2014/main" id="{9802DB08-40E0-436D-908D-DC62287F5C18}"/>
              </a:ext>
            </a:extLst>
          </p:cNvPr>
          <p:cNvGrpSpPr>
            <a:grpSpLocks/>
          </p:cNvGrpSpPr>
          <p:nvPr/>
        </p:nvGrpSpPr>
        <p:grpSpPr bwMode="auto">
          <a:xfrm>
            <a:off x="1897998" y="4660438"/>
            <a:ext cx="287338" cy="582613"/>
            <a:chOff x="528" y="240"/>
            <a:chExt cx="181" cy="367"/>
          </a:xfrm>
        </p:grpSpPr>
        <p:sp>
          <p:nvSpPr>
            <p:cNvPr id="119" name="Line 30">
              <a:extLst>
                <a:ext uri="{FF2B5EF4-FFF2-40B4-BE49-F238E27FC236}">
                  <a16:creationId xmlns:a16="http://schemas.microsoft.com/office/drawing/2014/main" id="{879AC110-2D89-4DF6-9DB6-AFA486108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" y="354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>
              <a:extLst>
                <a:ext uri="{FF2B5EF4-FFF2-40B4-BE49-F238E27FC236}">
                  <a16:creationId xmlns:a16="http://schemas.microsoft.com/office/drawing/2014/main" id="{068B2AAC-F505-4A76-97FB-29ED11248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" y="354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2C086D21-404D-4183-927B-C1DC600B8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" name="Rectangle 9">
            <a:extLst>
              <a:ext uri="{FF2B5EF4-FFF2-40B4-BE49-F238E27FC236}">
                <a16:creationId xmlns:a16="http://schemas.microsoft.com/office/drawing/2014/main" id="{F2AE450C-D4A6-4292-AE63-E21FB8BA8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86" y="4377274"/>
            <a:ext cx="58896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4" name="Freeform 55">
            <a:extLst>
              <a:ext uri="{FF2B5EF4-FFF2-40B4-BE49-F238E27FC236}">
                <a16:creationId xmlns:a16="http://schemas.microsoft.com/office/drawing/2014/main" id="{F143D2D7-BAD4-4AA3-9BEB-19B5A33AF555}"/>
              </a:ext>
            </a:extLst>
          </p:cNvPr>
          <p:cNvSpPr>
            <a:spLocks/>
          </p:cNvSpPr>
          <p:nvPr/>
        </p:nvSpPr>
        <p:spPr bwMode="auto">
          <a:xfrm flipH="1">
            <a:off x="2797195" y="4712606"/>
            <a:ext cx="482270" cy="140134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D12531C-CEF0-43E3-B109-2F3EF8EC7CD4}"/>
              </a:ext>
            </a:extLst>
          </p:cNvPr>
          <p:cNvCxnSpPr>
            <a:cxnSpLocks/>
          </p:cNvCxnSpPr>
          <p:nvPr/>
        </p:nvCxnSpPr>
        <p:spPr>
          <a:xfrm>
            <a:off x="2959023" y="5914053"/>
            <a:ext cx="800496" cy="3025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Freeform 55">
            <a:extLst>
              <a:ext uri="{FF2B5EF4-FFF2-40B4-BE49-F238E27FC236}">
                <a16:creationId xmlns:a16="http://schemas.microsoft.com/office/drawing/2014/main" id="{B5696604-6CB6-438A-8B0D-5A7D075A72B0}"/>
              </a:ext>
            </a:extLst>
          </p:cNvPr>
          <p:cNvSpPr>
            <a:spLocks/>
          </p:cNvSpPr>
          <p:nvPr/>
        </p:nvSpPr>
        <p:spPr bwMode="auto">
          <a:xfrm>
            <a:off x="3601847" y="4799466"/>
            <a:ext cx="157672" cy="140134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2" name="Group 29">
            <a:extLst>
              <a:ext uri="{FF2B5EF4-FFF2-40B4-BE49-F238E27FC236}">
                <a16:creationId xmlns:a16="http://schemas.microsoft.com/office/drawing/2014/main" id="{0CFAF405-0563-4120-84FC-EAE01E84675E}"/>
              </a:ext>
            </a:extLst>
          </p:cNvPr>
          <p:cNvGrpSpPr>
            <a:grpSpLocks/>
          </p:cNvGrpSpPr>
          <p:nvPr/>
        </p:nvGrpSpPr>
        <p:grpSpPr bwMode="auto">
          <a:xfrm>
            <a:off x="3554844" y="4137099"/>
            <a:ext cx="287338" cy="790575"/>
            <a:chOff x="528" y="240"/>
            <a:chExt cx="181" cy="498"/>
          </a:xfrm>
        </p:grpSpPr>
        <p:sp>
          <p:nvSpPr>
            <p:cNvPr id="147" name="Line 30">
              <a:extLst>
                <a:ext uri="{FF2B5EF4-FFF2-40B4-BE49-F238E27FC236}">
                  <a16:creationId xmlns:a16="http://schemas.microsoft.com/office/drawing/2014/main" id="{9A6B702F-254D-4615-8F29-097DB3DC5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31">
              <a:extLst>
                <a:ext uri="{FF2B5EF4-FFF2-40B4-BE49-F238E27FC236}">
                  <a16:creationId xmlns:a16="http://schemas.microsoft.com/office/drawing/2014/main" id="{0DE79038-48BC-45AD-90C1-4E02A348E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32">
              <a:extLst>
                <a:ext uri="{FF2B5EF4-FFF2-40B4-BE49-F238E27FC236}">
                  <a16:creationId xmlns:a16="http://schemas.microsoft.com/office/drawing/2014/main" id="{A2EEE58C-FD8E-4B74-86C2-B7DE3504E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1" name="Rectangle 9">
            <a:extLst>
              <a:ext uri="{FF2B5EF4-FFF2-40B4-BE49-F238E27FC236}">
                <a16:creationId xmlns:a16="http://schemas.microsoft.com/office/drawing/2014/main" id="{D02339A5-5501-4153-A848-57CC78B44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296" y="5003800"/>
            <a:ext cx="58896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8572C2-00B8-4104-9423-A4A46D3041CA}"/>
              </a:ext>
            </a:extLst>
          </p:cNvPr>
          <p:cNvGrpSpPr/>
          <p:nvPr/>
        </p:nvGrpSpPr>
        <p:grpSpPr>
          <a:xfrm>
            <a:off x="5806943" y="6113952"/>
            <a:ext cx="694440" cy="1819528"/>
            <a:chOff x="5715000" y="5996131"/>
            <a:chExt cx="533400" cy="1401345"/>
          </a:xfrm>
        </p:grpSpPr>
        <p:sp>
          <p:nvSpPr>
            <p:cNvPr id="150" name="Freeform 55">
              <a:extLst>
                <a:ext uri="{FF2B5EF4-FFF2-40B4-BE49-F238E27FC236}">
                  <a16:creationId xmlns:a16="http://schemas.microsoft.com/office/drawing/2014/main" id="{0F6A4168-3074-44D8-8B58-5C5B41B82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00" y="5996131"/>
              <a:ext cx="533400" cy="1401345"/>
            </a:xfrm>
            <a:custGeom>
              <a:avLst/>
              <a:gdLst>
                <a:gd name="T0" fmla="*/ 0 w 240"/>
                <a:gd name="T1" fmla="*/ 2147483646 h 840"/>
                <a:gd name="T2" fmla="*/ 2147483646 w 240"/>
                <a:gd name="T3" fmla="*/ 2147483646 h 840"/>
                <a:gd name="T4" fmla="*/ 2147483646 w 240"/>
                <a:gd name="T5" fmla="*/ 2147483646 h 840"/>
                <a:gd name="T6" fmla="*/ 0 w 240"/>
                <a:gd name="T7" fmla="*/ 0 h 840"/>
                <a:gd name="T8" fmla="*/ 0 w 240"/>
                <a:gd name="T9" fmla="*/ 2147483646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55">
              <a:extLst>
                <a:ext uri="{FF2B5EF4-FFF2-40B4-BE49-F238E27FC236}">
                  <a16:creationId xmlns:a16="http://schemas.microsoft.com/office/drawing/2014/main" id="{A9B19979-55F0-427D-80A7-0BA814464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701" y="6301147"/>
              <a:ext cx="193997" cy="509668"/>
            </a:xfrm>
            <a:custGeom>
              <a:avLst/>
              <a:gdLst>
                <a:gd name="T0" fmla="*/ 0 w 240"/>
                <a:gd name="T1" fmla="*/ 2147483646 h 840"/>
                <a:gd name="T2" fmla="*/ 2147483646 w 240"/>
                <a:gd name="T3" fmla="*/ 2147483646 h 840"/>
                <a:gd name="T4" fmla="*/ 2147483646 w 240"/>
                <a:gd name="T5" fmla="*/ 2147483646 h 840"/>
                <a:gd name="T6" fmla="*/ 0 w 240"/>
                <a:gd name="T7" fmla="*/ 0 h 840"/>
                <a:gd name="T8" fmla="*/ 0 w 240"/>
                <a:gd name="T9" fmla="*/ 2147483646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3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1" name="Freeform 55">
            <a:extLst>
              <a:ext uri="{FF2B5EF4-FFF2-40B4-BE49-F238E27FC236}">
                <a16:creationId xmlns:a16="http://schemas.microsoft.com/office/drawing/2014/main" id="{21C784A0-B63E-4BEE-8071-F572BCE382D2}"/>
              </a:ext>
            </a:extLst>
          </p:cNvPr>
          <p:cNvSpPr>
            <a:spLocks/>
          </p:cNvSpPr>
          <p:nvPr/>
        </p:nvSpPr>
        <p:spPr bwMode="auto">
          <a:xfrm>
            <a:off x="5696189" y="5765904"/>
            <a:ext cx="104405" cy="140134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Freeform 55">
            <a:extLst>
              <a:ext uri="{FF2B5EF4-FFF2-40B4-BE49-F238E27FC236}">
                <a16:creationId xmlns:a16="http://schemas.microsoft.com/office/drawing/2014/main" id="{2D40603D-3EA7-42CF-BB58-ACF0ACFE0794}"/>
              </a:ext>
            </a:extLst>
          </p:cNvPr>
          <p:cNvSpPr>
            <a:spLocks/>
          </p:cNvSpPr>
          <p:nvPr/>
        </p:nvSpPr>
        <p:spPr bwMode="auto">
          <a:xfrm>
            <a:off x="4162953" y="4798661"/>
            <a:ext cx="200813" cy="140134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" name="Group 29">
            <a:extLst>
              <a:ext uri="{FF2B5EF4-FFF2-40B4-BE49-F238E27FC236}">
                <a16:creationId xmlns:a16="http://schemas.microsoft.com/office/drawing/2014/main" id="{25E2EDC7-7288-4CD4-B131-D1FC9A46984A}"/>
              </a:ext>
            </a:extLst>
          </p:cNvPr>
          <p:cNvGrpSpPr>
            <a:grpSpLocks/>
          </p:cNvGrpSpPr>
          <p:nvPr/>
        </p:nvGrpSpPr>
        <p:grpSpPr bwMode="auto">
          <a:xfrm>
            <a:off x="3988873" y="4155306"/>
            <a:ext cx="287338" cy="790575"/>
            <a:chOff x="528" y="240"/>
            <a:chExt cx="181" cy="498"/>
          </a:xfrm>
        </p:grpSpPr>
        <p:sp>
          <p:nvSpPr>
            <p:cNvPr id="164" name="Line 30">
              <a:extLst>
                <a:ext uri="{FF2B5EF4-FFF2-40B4-BE49-F238E27FC236}">
                  <a16:creationId xmlns:a16="http://schemas.microsoft.com/office/drawing/2014/main" id="{4452D53B-9E41-4DF9-A880-44668CCBE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31">
              <a:extLst>
                <a:ext uri="{FF2B5EF4-FFF2-40B4-BE49-F238E27FC236}">
                  <a16:creationId xmlns:a16="http://schemas.microsoft.com/office/drawing/2014/main" id="{0A56FB09-1A12-4A73-A8CB-35601C551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2">
              <a:extLst>
                <a:ext uri="{FF2B5EF4-FFF2-40B4-BE49-F238E27FC236}">
                  <a16:creationId xmlns:a16="http://schemas.microsoft.com/office/drawing/2014/main" id="{736607F8-3311-433D-BD6E-67363AB49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7" name="Group 29">
            <a:extLst>
              <a:ext uri="{FF2B5EF4-FFF2-40B4-BE49-F238E27FC236}">
                <a16:creationId xmlns:a16="http://schemas.microsoft.com/office/drawing/2014/main" id="{BABD45A2-1544-40AE-A098-72058CF7FE4E}"/>
              </a:ext>
            </a:extLst>
          </p:cNvPr>
          <p:cNvGrpSpPr>
            <a:grpSpLocks/>
          </p:cNvGrpSpPr>
          <p:nvPr/>
        </p:nvGrpSpPr>
        <p:grpSpPr bwMode="auto">
          <a:xfrm>
            <a:off x="5401609" y="4577917"/>
            <a:ext cx="287338" cy="790575"/>
            <a:chOff x="528" y="240"/>
            <a:chExt cx="181" cy="498"/>
          </a:xfrm>
        </p:grpSpPr>
        <p:sp>
          <p:nvSpPr>
            <p:cNvPr id="168" name="Line 30">
              <a:extLst>
                <a:ext uri="{FF2B5EF4-FFF2-40B4-BE49-F238E27FC236}">
                  <a16:creationId xmlns:a16="http://schemas.microsoft.com/office/drawing/2014/main" id="{3E656D2B-1826-43DC-8AE3-E648F5AAA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31">
              <a:extLst>
                <a:ext uri="{FF2B5EF4-FFF2-40B4-BE49-F238E27FC236}">
                  <a16:creationId xmlns:a16="http://schemas.microsoft.com/office/drawing/2014/main" id="{CE193994-832C-4F6F-9174-C335E7CFD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32">
              <a:extLst>
                <a:ext uri="{FF2B5EF4-FFF2-40B4-BE49-F238E27FC236}">
                  <a16:creationId xmlns:a16="http://schemas.microsoft.com/office/drawing/2014/main" id="{E30C0ACD-3EEA-4EA0-892F-E4A40C3EB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 29">
            <a:extLst>
              <a:ext uri="{FF2B5EF4-FFF2-40B4-BE49-F238E27FC236}">
                <a16:creationId xmlns:a16="http://schemas.microsoft.com/office/drawing/2014/main" id="{85CFF70F-EA9D-44D7-93B9-E67C48B9D201}"/>
              </a:ext>
            </a:extLst>
          </p:cNvPr>
          <p:cNvGrpSpPr>
            <a:grpSpLocks/>
          </p:cNvGrpSpPr>
          <p:nvPr/>
        </p:nvGrpSpPr>
        <p:grpSpPr bwMode="auto">
          <a:xfrm>
            <a:off x="5715859" y="4592712"/>
            <a:ext cx="287338" cy="790575"/>
            <a:chOff x="528" y="240"/>
            <a:chExt cx="181" cy="498"/>
          </a:xfrm>
        </p:grpSpPr>
        <p:sp>
          <p:nvSpPr>
            <p:cNvPr id="172" name="Line 30">
              <a:extLst>
                <a:ext uri="{FF2B5EF4-FFF2-40B4-BE49-F238E27FC236}">
                  <a16:creationId xmlns:a16="http://schemas.microsoft.com/office/drawing/2014/main" id="{00C93518-46DD-4568-A629-84FE1AE7F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31">
              <a:extLst>
                <a:ext uri="{FF2B5EF4-FFF2-40B4-BE49-F238E27FC236}">
                  <a16:creationId xmlns:a16="http://schemas.microsoft.com/office/drawing/2014/main" id="{74FCD7FF-B90A-444A-8DB7-78D73CE0C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32">
              <a:extLst>
                <a:ext uri="{FF2B5EF4-FFF2-40B4-BE49-F238E27FC236}">
                  <a16:creationId xmlns:a16="http://schemas.microsoft.com/office/drawing/2014/main" id="{359378E9-3E5E-4E3C-A55D-C2298928A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29">
            <a:extLst>
              <a:ext uri="{FF2B5EF4-FFF2-40B4-BE49-F238E27FC236}">
                <a16:creationId xmlns:a16="http://schemas.microsoft.com/office/drawing/2014/main" id="{006B1468-37BA-45B3-BC19-0566C0173D28}"/>
              </a:ext>
            </a:extLst>
          </p:cNvPr>
          <p:cNvGrpSpPr>
            <a:grpSpLocks/>
          </p:cNvGrpSpPr>
          <p:nvPr/>
        </p:nvGrpSpPr>
        <p:grpSpPr bwMode="auto">
          <a:xfrm>
            <a:off x="4516371" y="4213225"/>
            <a:ext cx="287338" cy="790575"/>
            <a:chOff x="528" y="240"/>
            <a:chExt cx="181" cy="498"/>
          </a:xfrm>
        </p:grpSpPr>
        <p:sp>
          <p:nvSpPr>
            <p:cNvPr id="176" name="Line 30">
              <a:extLst>
                <a:ext uri="{FF2B5EF4-FFF2-40B4-BE49-F238E27FC236}">
                  <a16:creationId xmlns:a16="http://schemas.microsoft.com/office/drawing/2014/main" id="{D70E81AF-E351-42E0-BBCA-A64ED7768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31">
              <a:extLst>
                <a:ext uri="{FF2B5EF4-FFF2-40B4-BE49-F238E27FC236}">
                  <a16:creationId xmlns:a16="http://schemas.microsoft.com/office/drawing/2014/main" id="{6D38C4E7-05E7-4CEC-8200-76EC7EB52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32">
              <a:extLst>
                <a:ext uri="{FF2B5EF4-FFF2-40B4-BE49-F238E27FC236}">
                  <a16:creationId xmlns:a16="http://schemas.microsoft.com/office/drawing/2014/main" id="{FD7BEEE8-15B4-4C04-A47E-C2ECC0141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9" name="Rectangle 9">
            <a:extLst>
              <a:ext uri="{FF2B5EF4-FFF2-40B4-BE49-F238E27FC236}">
                <a16:creationId xmlns:a16="http://schemas.microsoft.com/office/drawing/2014/main" id="{2D1F8FAD-9E02-4209-9F78-B761A40EE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315" y="4757257"/>
            <a:ext cx="58896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0" name="Freeform 55">
            <a:extLst>
              <a:ext uri="{FF2B5EF4-FFF2-40B4-BE49-F238E27FC236}">
                <a16:creationId xmlns:a16="http://schemas.microsoft.com/office/drawing/2014/main" id="{3ABB86A8-FA07-410D-9DBC-721F419B49CB}"/>
              </a:ext>
            </a:extLst>
          </p:cNvPr>
          <p:cNvSpPr>
            <a:spLocks/>
          </p:cNvSpPr>
          <p:nvPr/>
        </p:nvSpPr>
        <p:spPr bwMode="auto">
          <a:xfrm>
            <a:off x="5383454" y="4571840"/>
            <a:ext cx="157672" cy="140134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1" name="Group 288">
            <a:extLst>
              <a:ext uri="{FF2B5EF4-FFF2-40B4-BE49-F238E27FC236}">
                <a16:creationId xmlns:a16="http://schemas.microsoft.com/office/drawing/2014/main" id="{062EC3FC-21C0-4BA5-9BDC-304300ACCE6A}"/>
              </a:ext>
            </a:extLst>
          </p:cNvPr>
          <p:cNvGrpSpPr>
            <a:grpSpLocks/>
          </p:cNvGrpSpPr>
          <p:nvPr/>
        </p:nvGrpSpPr>
        <p:grpSpPr bwMode="auto">
          <a:xfrm>
            <a:off x="5982288" y="4984493"/>
            <a:ext cx="222250" cy="858838"/>
            <a:chOff x="384" y="816"/>
            <a:chExt cx="140" cy="541"/>
          </a:xfrm>
        </p:grpSpPr>
        <p:sp>
          <p:nvSpPr>
            <p:cNvPr id="182" name="Line 289">
              <a:extLst>
                <a:ext uri="{FF2B5EF4-FFF2-40B4-BE49-F238E27FC236}">
                  <a16:creationId xmlns:a16="http://schemas.microsoft.com/office/drawing/2014/main" id="{7C311823-69F7-49C0-A89C-390DD3B01D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3" name="Line 290">
              <a:extLst>
                <a:ext uri="{FF2B5EF4-FFF2-40B4-BE49-F238E27FC236}">
                  <a16:creationId xmlns:a16="http://schemas.microsoft.com/office/drawing/2014/main" id="{2E87AA3C-988C-4265-8585-677C851AAF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4" name="Freeform 291">
              <a:extLst>
                <a:ext uri="{FF2B5EF4-FFF2-40B4-BE49-F238E27FC236}">
                  <a16:creationId xmlns:a16="http://schemas.microsoft.com/office/drawing/2014/main" id="{FC41D469-B090-4312-87DC-B52008F74B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4A80063-C287-48CB-AEA5-20FE849E632D}"/>
              </a:ext>
            </a:extLst>
          </p:cNvPr>
          <p:cNvCxnSpPr>
            <a:cxnSpLocks/>
          </p:cNvCxnSpPr>
          <p:nvPr/>
        </p:nvCxnSpPr>
        <p:spPr>
          <a:xfrm flipV="1">
            <a:off x="4366054" y="5970107"/>
            <a:ext cx="590261" cy="2298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61B1252-E7D7-4582-BD52-423301237895}"/>
              </a:ext>
            </a:extLst>
          </p:cNvPr>
          <p:cNvCxnSpPr>
            <a:cxnSpLocks/>
          </p:cNvCxnSpPr>
          <p:nvPr/>
        </p:nvCxnSpPr>
        <p:spPr>
          <a:xfrm flipH="1" flipV="1">
            <a:off x="5546576" y="5970107"/>
            <a:ext cx="149613" cy="5958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110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162</cp:revision>
  <dcterms:created xsi:type="dcterms:W3CDTF">2002-08-21T12:11:08Z</dcterms:created>
  <dcterms:modified xsi:type="dcterms:W3CDTF">2018-09-23T07:42:43Z</dcterms:modified>
  <cp:category>Shooting</cp:category>
</cp:coreProperties>
</file>