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0728B2D5-5CD1-40F0-9875-5924D8D361CE}"/>
    <pc:docChg chg="undo redo custSel delSld modSld">
      <pc:chgData name="Matt Carlson" userId="0e792f37f00095d9" providerId="LiveId" clId="{0728B2D5-5CD1-40F0-9875-5924D8D361CE}" dt="2018-09-23T07:43:23.255" v="390" actId="167"/>
      <pc:docMkLst>
        <pc:docMk/>
      </pc:docMkLst>
      <pc:sldChg chg="addSp delSp modSp">
        <pc:chgData name="Matt Carlson" userId="0e792f37f00095d9" providerId="LiveId" clId="{0728B2D5-5CD1-40F0-9875-5924D8D361CE}" dt="2018-09-23T07:43:23.255" v="390" actId="167"/>
        <pc:sldMkLst>
          <pc:docMk/>
          <pc:sldMk cId="0" sldId="274"/>
        </pc:sldMkLst>
        <pc:spChg chg="add del mod">
          <ac:chgData name="Matt Carlson" userId="0e792f37f00095d9" providerId="LiveId" clId="{0728B2D5-5CD1-40F0-9875-5924D8D361CE}" dt="2018-09-22T04:59:25.229" v="121" actId="478"/>
          <ac:spMkLst>
            <pc:docMk/>
            <pc:sldMk cId="0" sldId="274"/>
            <ac:spMk id="126" creationId="{E5F2B305-921A-44EB-B94E-AA7B42FCABF8}"/>
          </ac:spMkLst>
        </pc:spChg>
        <pc:spChg chg="add">
          <ac:chgData name="Matt Carlson" userId="0e792f37f00095d9" providerId="LiveId" clId="{0728B2D5-5CD1-40F0-9875-5924D8D361CE}" dt="2018-09-22T04:37:25.783" v="1"/>
          <ac:spMkLst>
            <pc:docMk/>
            <pc:sldMk cId="0" sldId="274"/>
            <ac:spMk id="127" creationId="{5FD8CF80-EF25-4A6C-BBFE-798879EFC95D}"/>
          </ac:spMkLst>
        </pc:spChg>
        <pc:spChg chg="add">
          <ac:chgData name="Matt Carlson" userId="0e792f37f00095d9" providerId="LiveId" clId="{0728B2D5-5CD1-40F0-9875-5924D8D361CE}" dt="2018-09-22T04:37:25.783" v="1"/>
          <ac:spMkLst>
            <pc:docMk/>
            <pc:sldMk cId="0" sldId="274"/>
            <ac:spMk id="132" creationId="{BC149E6C-4C60-4162-9C0A-BB2F1DD499CF}"/>
          </ac:spMkLst>
        </pc:spChg>
        <pc:spChg chg="add">
          <ac:chgData name="Matt Carlson" userId="0e792f37f00095d9" providerId="LiveId" clId="{0728B2D5-5CD1-40F0-9875-5924D8D361CE}" dt="2018-09-22T04:37:25.783" v="1"/>
          <ac:spMkLst>
            <pc:docMk/>
            <pc:sldMk cId="0" sldId="274"/>
            <ac:spMk id="133" creationId="{3C44097F-B69E-4387-9F3C-42C0699A912A}"/>
          </ac:spMkLst>
        </pc:spChg>
        <pc:spChg chg="add del mod">
          <ac:chgData name="Matt Carlson" userId="0e792f37f00095d9" providerId="LiveId" clId="{0728B2D5-5CD1-40F0-9875-5924D8D361CE}" dt="2018-09-22T04:59:25.229" v="121" actId="478"/>
          <ac:spMkLst>
            <pc:docMk/>
            <pc:sldMk cId="0" sldId="274"/>
            <ac:spMk id="137" creationId="{0A5E9F7B-229E-4180-83CB-02CF959BD9EE}"/>
          </ac:spMkLst>
        </pc:spChg>
        <pc:spChg chg="add mod">
          <ac:chgData name="Matt Carlson" userId="0e792f37f00095d9" providerId="LiveId" clId="{0728B2D5-5CD1-40F0-9875-5924D8D361CE}" dt="2018-09-22T04:48:06.070" v="65" actId="1076"/>
          <ac:spMkLst>
            <pc:docMk/>
            <pc:sldMk cId="0" sldId="274"/>
            <ac:spMk id="150" creationId="{E739CF31-6446-4FEC-8B06-FB297B6F617F}"/>
          </ac:spMkLst>
        </pc:spChg>
        <pc:spChg chg="add del mod">
          <ac:chgData name="Matt Carlson" userId="0e792f37f00095d9" providerId="LiveId" clId="{0728B2D5-5CD1-40F0-9875-5924D8D361CE}" dt="2018-09-22T04:59:25.229" v="121" actId="478"/>
          <ac:spMkLst>
            <pc:docMk/>
            <pc:sldMk cId="0" sldId="274"/>
            <ac:spMk id="151" creationId="{011917BE-6023-47FD-8E2D-409B60FC25B7}"/>
          </ac:spMkLst>
        </pc:spChg>
        <pc:spChg chg="add del mod">
          <ac:chgData name="Matt Carlson" userId="0e792f37f00095d9" providerId="LiveId" clId="{0728B2D5-5CD1-40F0-9875-5924D8D361CE}" dt="2018-09-22T04:59:25.229" v="121" actId="478"/>
          <ac:spMkLst>
            <pc:docMk/>
            <pc:sldMk cId="0" sldId="274"/>
            <ac:spMk id="152" creationId="{412C46BF-D85A-4B00-B421-B7196E102C05}"/>
          </ac:spMkLst>
        </pc:spChg>
        <pc:spChg chg="add mod">
          <ac:chgData name="Matt Carlson" userId="0e792f37f00095d9" providerId="LiveId" clId="{0728B2D5-5CD1-40F0-9875-5924D8D361CE}" dt="2018-09-22T04:44:08.896" v="31" actId="1076"/>
          <ac:spMkLst>
            <pc:docMk/>
            <pc:sldMk cId="0" sldId="274"/>
            <ac:spMk id="160" creationId="{B92C6635-A1D2-4C7B-B994-7178B541686E}"/>
          </ac:spMkLst>
        </pc:spChg>
        <pc:spChg chg="add del mod">
          <ac:chgData name="Matt Carlson" userId="0e792f37f00095d9" providerId="LiveId" clId="{0728B2D5-5CD1-40F0-9875-5924D8D361CE}" dt="2018-09-22T04:59:29.020" v="122" actId="478"/>
          <ac:spMkLst>
            <pc:docMk/>
            <pc:sldMk cId="0" sldId="274"/>
            <ac:spMk id="162" creationId="{80DF6A3B-A976-4CD8-A0EC-70D13F0D9040}"/>
          </ac:spMkLst>
        </pc:spChg>
        <pc:spChg chg="add del mod">
          <ac:chgData name="Matt Carlson" userId="0e792f37f00095d9" providerId="LiveId" clId="{0728B2D5-5CD1-40F0-9875-5924D8D361CE}" dt="2018-09-22T04:59:29.020" v="122" actId="478"/>
          <ac:spMkLst>
            <pc:docMk/>
            <pc:sldMk cId="0" sldId="274"/>
            <ac:spMk id="163" creationId="{5941FAEB-AE3F-4221-A7A3-9B2C310741FA}"/>
          </ac:spMkLst>
        </pc:spChg>
        <pc:spChg chg="add mod">
          <ac:chgData name="Matt Carlson" userId="0e792f37f00095d9" providerId="LiveId" clId="{0728B2D5-5CD1-40F0-9875-5924D8D361CE}" dt="2018-09-22T04:46:00.966" v="45" actId="14100"/>
          <ac:spMkLst>
            <pc:docMk/>
            <pc:sldMk cId="0" sldId="274"/>
            <ac:spMk id="172" creationId="{589273FB-DAB1-4309-877B-E976B06A73A3}"/>
          </ac:spMkLst>
        </pc:spChg>
        <pc:spChg chg="add mod ord">
          <ac:chgData name="Matt Carlson" userId="0e792f37f00095d9" providerId="LiveId" clId="{0728B2D5-5CD1-40F0-9875-5924D8D361CE}" dt="2018-09-22T04:45:00.639" v="33" actId="166"/>
          <ac:spMkLst>
            <pc:docMk/>
            <pc:sldMk cId="0" sldId="274"/>
            <ac:spMk id="173" creationId="{B1C160D6-04C0-429F-8CEC-6A52AD7C08BD}"/>
          </ac:spMkLst>
        </pc:spChg>
        <pc:spChg chg="add del">
          <ac:chgData name="Matt Carlson" userId="0e792f37f00095d9" providerId="LiveId" clId="{0728B2D5-5CD1-40F0-9875-5924D8D361CE}" dt="2018-09-22T04:37:35.011" v="2" actId="478"/>
          <ac:spMkLst>
            <pc:docMk/>
            <pc:sldMk cId="0" sldId="274"/>
            <ac:spMk id="174" creationId="{2E86439C-81BA-49DA-A563-6F208EAE850C}"/>
          </ac:spMkLst>
        </pc:spChg>
        <pc:spChg chg="add del">
          <ac:chgData name="Matt Carlson" userId="0e792f37f00095d9" providerId="LiveId" clId="{0728B2D5-5CD1-40F0-9875-5924D8D361CE}" dt="2018-09-22T04:37:35.011" v="2" actId="478"/>
          <ac:spMkLst>
            <pc:docMk/>
            <pc:sldMk cId="0" sldId="274"/>
            <ac:spMk id="175" creationId="{D22DD523-1385-4E84-98F9-5A6E63F85AB1}"/>
          </ac:spMkLst>
        </pc:spChg>
        <pc:spChg chg="add del">
          <ac:chgData name="Matt Carlson" userId="0e792f37f00095d9" providerId="LiveId" clId="{0728B2D5-5CD1-40F0-9875-5924D8D361CE}" dt="2018-09-22T04:37:35.011" v="2" actId="478"/>
          <ac:spMkLst>
            <pc:docMk/>
            <pc:sldMk cId="0" sldId="274"/>
            <ac:spMk id="176" creationId="{0C6792E1-0450-4A24-A60B-A65B237679F9}"/>
          </ac:spMkLst>
        </pc:spChg>
        <pc:spChg chg="add del">
          <ac:chgData name="Matt Carlson" userId="0e792f37f00095d9" providerId="LiveId" clId="{0728B2D5-5CD1-40F0-9875-5924D8D361CE}" dt="2018-09-22T04:37:35.011" v="2" actId="478"/>
          <ac:spMkLst>
            <pc:docMk/>
            <pc:sldMk cId="0" sldId="274"/>
            <ac:spMk id="177" creationId="{8622472E-F97C-4394-8FD3-F6DBEE4D2825}"/>
          </ac:spMkLst>
        </pc:spChg>
        <pc:spChg chg="add del">
          <ac:chgData name="Matt Carlson" userId="0e792f37f00095d9" providerId="LiveId" clId="{0728B2D5-5CD1-40F0-9875-5924D8D361CE}" dt="2018-09-22T04:37:35.011" v="2" actId="478"/>
          <ac:spMkLst>
            <pc:docMk/>
            <pc:sldMk cId="0" sldId="274"/>
            <ac:spMk id="178" creationId="{DF1F10E8-0497-4490-8838-28C4596B326A}"/>
          </ac:spMkLst>
        </pc:spChg>
        <pc:spChg chg="add del">
          <ac:chgData name="Matt Carlson" userId="0e792f37f00095d9" providerId="LiveId" clId="{0728B2D5-5CD1-40F0-9875-5924D8D361CE}" dt="2018-09-22T04:37:35.011" v="2" actId="478"/>
          <ac:spMkLst>
            <pc:docMk/>
            <pc:sldMk cId="0" sldId="274"/>
            <ac:spMk id="179" creationId="{2B01639F-7BA7-441B-8A57-1CFDA28E1EE4}"/>
          </ac:spMkLst>
        </pc:spChg>
        <pc:spChg chg="add del">
          <ac:chgData name="Matt Carlson" userId="0e792f37f00095d9" providerId="LiveId" clId="{0728B2D5-5CD1-40F0-9875-5924D8D361CE}" dt="2018-09-22T04:37:35.011" v="2" actId="478"/>
          <ac:spMkLst>
            <pc:docMk/>
            <pc:sldMk cId="0" sldId="274"/>
            <ac:spMk id="180" creationId="{64B18760-9ADA-4466-B109-A937E7810851}"/>
          </ac:spMkLst>
        </pc:spChg>
        <pc:spChg chg="add del">
          <ac:chgData name="Matt Carlson" userId="0e792f37f00095d9" providerId="LiveId" clId="{0728B2D5-5CD1-40F0-9875-5924D8D361CE}" dt="2018-09-22T04:37:35.011" v="2" actId="478"/>
          <ac:spMkLst>
            <pc:docMk/>
            <pc:sldMk cId="0" sldId="274"/>
            <ac:spMk id="181" creationId="{999DA37B-D1B1-4544-87EC-2167D8DDF704}"/>
          </ac:spMkLst>
        </pc:spChg>
        <pc:spChg chg="add del">
          <ac:chgData name="Matt Carlson" userId="0e792f37f00095d9" providerId="LiveId" clId="{0728B2D5-5CD1-40F0-9875-5924D8D361CE}" dt="2018-09-22T04:37:35.011" v="2" actId="478"/>
          <ac:spMkLst>
            <pc:docMk/>
            <pc:sldMk cId="0" sldId="274"/>
            <ac:spMk id="182" creationId="{E510FE55-9D4B-420A-81D1-5AF6A7CB4B3E}"/>
          </ac:spMkLst>
        </pc:spChg>
        <pc:spChg chg="add del mod">
          <ac:chgData name="Matt Carlson" userId="0e792f37f00095d9" providerId="LiveId" clId="{0728B2D5-5CD1-40F0-9875-5924D8D361CE}" dt="2018-09-22T04:59:29.020" v="122" actId="478"/>
          <ac:spMkLst>
            <pc:docMk/>
            <pc:sldMk cId="0" sldId="274"/>
            <ac:spMk id="183" creationId="{BF1B829A-11A7-4230-8561-491B024EA235}"/>
          </ac:spMkLst>
        </pc:spChg>
        <pc:spChg chg="add del mod">
          <ac:chgData name="Matt Carlson" userId="0e792f37f00095d9" providerId="LiveId" clId="{0728B2D5-5CD1-40F0-9875-5924D8D361CE}" dt="2018-09-22T04:59:29.020" v="122" actId="478"/>
          <ac:spMkLst>
            <pc:docMk/>
            <pc:sldMk cId="0" sldId="274"/>
            <ac:spMk id="184" creationId="{1F187AAA-46DA-4163-98A8-5ABD7DD65CEA}"/>
          </ac:spMkLst>
        </pc:spChg>
        <pc:spChg chg="add del mod">
          <ac:chgData name="Matt Carlson" userId="0e792f37f00095d9" providerId="LiveId" clId="{0728B2D5-5CD1-40F0-9875-5924D8D361CE}" dt="2018-09-22T04:59:29.020" v="122" actId="478"/>
          <ac:spMkLst>
            <pc:docMk/>
            <pc:sldMk cId="0" sldId="274"/>
            <ac:spMk id="185" creationId="{95E76D8E-F99B-4B62-93D6-89544A013BC0}"/>
          </ac:spMkLst>
        </pc:spChg>
        <pc:spChg chg="add del">
          <ac:chgData name="Matt Carlson" userId="0e792f37f00095d9" providerId="LiveId" clId="{0728B2D5-5CD1-40F0-9875-5924D8D361CE}" dt="2018-09-22T04:37:35.011" v="2" actId="478"/>
          <ac:spMkLst>
            <pc:docMk/>
            <pc:sldMk cId="0" sldId="274"/>
            <ac:spMk id="186" creationId="{C0ABD049-095D-4A3E-A5D6-78DEC8BF433E}"/>
          </ac:spMkLst>
        </pc:spChg>
        <pc:spChg chg="add del mod">
          <ac:chgData name="Matt Carlson" userId="0e792f37f00095d9" providerId="LiveId" clId="{0728B2D5-5CD1-40F0-9875-5924D8D361CE}" dt="2018-09-22T04:59:25.229" v="121" actId="478"/>
          <ac:spMkLst>
            <pc:docMk/>
            <pc:sldMk cId="0" sldId="274"/>
            <ac:spMk id="187" creationId="{FF9104D5-5F4D-4C90-A130-3A153508875D}"/>
          </ac:spMkLst>
        </pc:spChg>
        <pc:spChg chg="add del mod">
          <ac:chgData name="Matt Carlson" userId="0e792f37f00095d9" providerId="LiveId" clId="{0728B2D5-5CD1-40F0-9875-5924D8D361CE}" dt="2018-09-22T04:59:25.229" v="121" actId="478"/>
          <ac:spMkLst>
            <pc:docMk/>
            <pc:sldMk cId="0" sldId="274"/>
            <ac:spMk id="192" creationId="{89719AF1-F409-4DA0-AED8-8ECA1A3668B0}"/>
          </ac:spMkLst>
        </pc:spChg>
        <pc:spChg chg="add del mod">
          <ac:chgData name="Matt Carlson" userId="0e792f37f00095d9" providerId="LiveId" clId="{0728B2D5-5CD1-40F0-9875-5924D8D361CE}" dt="2018-09-22T04:59:25.229" v="121" actId="478"/>
          <ac:spMkLst>
            <pc:docMk/>
            <pc:sldMk cId="0" sldId="274"/>
            <ac:spMk id="193" creationId="{1799E126-7FF3-424D-A852-749191C10853}"/>
          </ac:spMkLst>
        </pc:spChg>
        <pc:spChg chg="add mod ord">
          <ac:chgData name="Matt Carlson" userId="0e792f37f00095d9" providerId="LiveId" clId="{0728B2D5-5CD1-40F0-9875-5924D8D361CE}" dt="2018-09-22T04:58:17.764" v="114" actId="1076"/>
          <ac:spMkLst>
            <pc:docMk/>
            <pc:sldMk cId="0" sldId="274"/>
            <ac:spMk id="194" creationId="{53A47007-F909-40C0-B984-548DB175A367}"/>
          </ac:spMkLst>
        </pc:spChg>
        <pc:spChg chg="add mod">
          <ac:chgData name="Matt Carlson" userId="0e792f37f00095d9" providerId="LiveId" clId="{0728B2D5-5CD1-40F0-9875-5924D8D361CE}" dt="2018-09-22T04:42:36.395" v="15" actId="1076"/>
          <ac:spMkLst>
            <pc:docMk/>
            <pc:sldMk cId="0" sldId="274"/>
            <ac:spMk id="195" creationId="{C256342B-34DE-4797-9CA1-D2CE00730731}"/>
          </ac:spMkLst>
        </pc:spChg>
        <pc:spChg chg="add mod">
          <ac:chgData name="Matt Carlson" userId="0e792f37f00095d9" providerId="LiveId" clId="{0728B2D5-5CD1-40F0-9875-5924D8D361CE}" dt="2018-09-22T04:57:47.520" v="109"/>
          <ac:spMkLst>
            <pc:docMk/>
            <pc:sldMk cId="0" sldId="274"/>
            <ac:spMk id="224" creationId="{71CED488-F502-4A80-BFF0-C606381BB5E0}"/>
          </ac:spMkLst>
        </pc:spChg>
        <pc:spChg chg="add del mod">
          <ac:chgData name="Matt Carlson" userId="0e792f37f00095d9" providerId="LiveId" clId="{0728B2D5-5CD1-40F0-9875-5924D8D361CE}" dt="2018-09-22T04:59:25.229" v="121" actId="478"/>
          <ac:spMkLst>
            <pc:docMk/>
            <pc:sldMk cId="0" sldId="274"/>
            <ac:spMk id="237" creationId="{07E173B8-AB58-45D2-9290-31EBEF9B39B8}"/>
          </ac:spMkLst>
        </pc:spChg>
        <pc:spChg chg="add del mod">
          <ac:chgData name="Matt Carlson" userId="0e792f37f00095d9" providerId="LiveId" clId="{0728B2D5-5CD1-40F0-9875-5924D8D361CE}" dt="2018-09-23T07:42:50.929" v="382" actId="478"/>
          <ac:spMkLst>
            <pc:docMk/>
            <pc:sldMk cId="0" sldId="274"/>
            <ac:spMk id="254" creationId="{B631131E-7775-4E9B-9D8A-CF99B67D3D3B}"/>
          </ac:spMkLst>
        </pc:spChg>
        <pc:spChg chg="add mod">
          <ac:chgData name="Matt Carlson" userId="0e792f37f00095d9" providerId="LiveId" clId="{0728B2D5-5CD1-40F0-9875-5924D8D361CE}" dt="2018-09-22T05:00:33.790" v="135" actId="1076"/>
          <ac:spMkLst>
            <pc:docMk/>
            <pc:sldMk cId="0" sldId="274"/>
            <ac:spMk id="270" creationId="{F4CAB374-68DC-4EAD-AAE7-9BE908BCEB28}"/>
          </ac:spMkLst>
        </pc:spChg>
        <pc:spChg chg="del">
          <ac:chgData name="Matt Carlson" userId="0e792f37f00095d9" providerId="LiveId" clId="{0728B2D5-5CD1-40F0-9875-5924D8D361CE}" dt="2018-09-22T04:37:14.913" v="0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0728B2D5-5CD1-40F0-9875-5924D8D361CE}" dt="2018-09-22T04:37:14.913" v="0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0728B2D5-5CD1-40F0-9875-5924D8D361CE}" dt="2018-09-22T04:37:14.913" v="0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0728B2D5-5CD1-40F0-9875-5924D8D361CE}" dt="2018-09-22T04:37:14.913" v="0" actId="478"/>
          <ac:spMkLst>
            <pc:docMk/>
            <pc:sldMk cId="0" sldId="274"/>
            <ac:spMk id="3112" creationId="{00000000-0000-0000-0000-000000000000}"/>
          </ac:spMkLst>
        </pc:spChg>
        <pc:grpChg chg="add del mod">
          <ac:chgData name="Matt Carlson" userId="0e792f37f00095d9" providerId="LiveId" clId="{0728B2D5-5CD1-40F0-9875-5924D8D361CE}" dt="2018-09-22T04:59:25.229" v="121" actId="478"/>
          <ac:grpSpMkLst>
            <pc:docMk/>
            <pc:sldMk cId="0" sldId="274"/>
            <ac:grpSpMk id="94" creationId="{DC2DB66D-C58F-4315-AC74-29F64AF8A21D}"/>
          </ac:grpSpMkLst>
        </pc:grpChg>
        <pc:grpChg chg="add mod">
          <ac:chgData name="Matt Carlson" userId="0e792f37f00095d9" providerId="LiveId" clId="{0728B2D5-5CD1-40F0-9875-5924D8D361CE}" dt="2018-09-23T07:42:55.938" v="384" actId="1076"/>
          <ac:grpSpMkLst>
            <pc:docMk/>
            <pc:sldMk cId="0" sldId="274"/>
            <ac:grpSpMk id="100" creationId="{E669B073-E0E8-4002-BCC0-0E77C5D9D720}"/>
          </ac:grpSpMkLst>
        </pc:grpChg>
        <pc:grpChg chg="add del mod">
          <ac:chgData name="Matt Carlson" userId="0e792f37f00095d9" providerId="LiveId" clId="{0728B2D5-5CD1-40F0-9875-5924D8D361CE}" dt="2018-09-22T04:59:25.229" v="121" actId="478"/>
          <ac:grpSpMkLst>
            <pc:docMk/>
            <pc:sldMk cId="0" sldId="274"/>
            <ac:grpSpMk id="101" creationId="{D31E6E06-226D-4BD9-A95B-229CBC1A5B52}"/>
          </ac:grpSpMkLst>
        </pc:grpChg>
        <pc:grpChg chg="add mod">
          <ac:chgData name="Matt Carlson" userId="0e792f37f00095d9" providerId="LiveId" clId="{0728B2D5-5CD1-40F0-9875-5924D8D361CE}" dt="2018-09-22T04:56:40.264" v="103" actId="1076"/>
          <ac:grpSpMkLst>
            <pc:docMk/>
            <pc:sldMk cId="0" sldId="274"/>
            <ac:grpSpMk id="108" creationId="{0C245523-AB58-474A-9341-36AB9760E908}"/>
          </ac:grpSpMkLst>
        </pc:grpChg>
        <pc:grpChg chg="add del mod">
          <ac:chgData name="Matt Carlson" userId="0e792f37f00095d9" providerId="LiveId" clId="{0728B2D5-5CD1-40F0-9875-5924D8D361CE}" dt="2018-09-22T04:59:25.229" v="121" actId="478"/>
          <ac:grpSpMkLst>
            <pc:docMk/>
            <pc:sldMk cId="0" sldId="274"/>
            <ac:grpSpMk id="113" creationId="{9CBE3B5D-4E9C-415F-80B3-E9C9083320B7}"/>
          </ac:grpSpMkLst>
        </pc:grpChg>
        <pc:grpChg chg="add del mod">
          <ac:chgData name="Matt Carlson" userId="0e792f37f00095d9" providerId="LiveId" clId="{0728B2D5-5CD1-40F0-9875-5924D8D361CE}" dt="2018-09-22T04:59:25.229" v="121" actId="478"/>
          <ac:grpSpMkLst>
            <pc:docMk/>
            <pc:sldMk cId="0" sldId="274"/>
            <ac:grpSpMk id="118" creationId="{FB73AAF6-5C92-4489-99A4-E9CBE5FAEA98}"/>
          </ac:grpSpMkLst>
        </pc:grpChg>
        <pc:grpChg chg="add del mod">
          <ac:chgData name="Matt Carlson" userId="0e792f37f00095d9" providerId="LiveId" clId="{0728B2D5-5CD1-40F0-9875-5924D8D361CE}" dt="2018-09-22T04:59:25.229" v="121" actId="478"/>
          <ac:grpSpMkLst>
            <pc:docMk/>
            <pc:sldMk cId="0" sldId="274"/>
            <ac:grpSpMk id="122" creationId="{020AB332-E2A0-4A20-965F-D244A5E0A7E3}"/>
          </ac:grpSpMkLst>
        </pc:grpChg>
        <pc:grpChg chg="add del mod">
          <ac:chgData name="Matt Carlson" userId="0e792f37f00095d9" providerId="LiveId" clId="{0728B2D5-5CD1-40F0-9875-5924D8D361CE}" dt="2018-09-22T04:59:29.020" v="122" actId="478"/>
          <ac:grpSpMkLst>
            <pc:docMk/>
            <pc:sldMk cId="0" sldId="274"/>
            <ac:grpSpMk id="138" creationId="{FF1B9556-A569-4FF6-810A-974A28037F22}"/>
          </ac:grpSpMkLst>
        </pc:grpChg>
        <pc:grpChg chg="add del mod">
          <ac:chgData name="Matt Carlson" userId="0e792f37f00095d9" providerId="LiveId" clId="{0728B2D5-5CD1-40F0-9875-5924D8D361CE}" dt="2018-09-22T04:59:29.020" v="122" actId="478"/>
          <ac:grpSpMkLst>
            <pc:docMk/>
            <pc:sldMk cId="0" sldId="274"/>
            <ac:grpSpMk id="142" creationId="{BEB808B9-DE7B-433E-AB0E-6EB2C8C33E90}"/>
          </ac:grpSpMkLst>
        </pc:grpChg>
        <pc:grpChg chg="add mod">
          <ac:chgData name="Matt Carlson" userId="0e792f37f00095d9" providerId="LiveId" clId="{0728B2D5-5CD1-40F0-9875-5924D8D361CE}" dt="2018-09-22T04:51:59.372" v="86" actId="1076"/>
          <ac:grpSpMkLst>
            <pc:docMk/>
            <pc:sldMk cId="0" sldId="274"/>
            <ac:grpSpMk id="153" creationId="{760F3186-A424-4E46-9919-50067950122F}"/>
          </ac:grpSpMkLst>
        </pc:grpChg>
        <pc:grpChg chg="add mod">
          <ac:chgData name="Matt Carlson" userId="0e792f37f00095d9" providerId="LiveId" clId="{0728B2D5-5CD1-40F0-9875-5924D8D361CE}" dt="2018-09-22T04:50:13.687" v="75" actId="1076"/>
          <ac:grpSpMkLst>
            <pc:docMk/>
            <pc:sldMk cId="0" sldId="274"/>
            <ac:grpSpMk id="164" creationId="{D29E2E01-A71E-4871-B6E3-BF1F4F56AB6B}"/>
          </ac:grpSpMkLst>
        </pc:grpChg>
        <pc:grpChg chg="add mod">
          <ac:chgData name="Matt Carlson" userId="0e792f37f00095d9" providerId="LiveId" clId="{0728B2D5-5CD1-40F0-9875-5924D8D361CE}" dt="2018-09-22T04:43:51.214" v="27" actId="1076"/>
          <ac:grpSpMkLst>
            <pc:docMk/>
            <pc:sldMk cId="0" sldId="274"/>
            <ac:grpSpMk id="168" creationId="{F02C3E92-EC6B-4681-80F0-796695FEFDCD}"/>
          </ac:grpSpMkLst>
        </pc:grpChg>
        <pc:grpChg chg="add del mod">
          <ac:chgData name="Matt Carlson" userId="0e792f37f00095d9" providerId="LiveId" clId="{0728B2D5-5CD1-40F0-9875-5924D8D361CE}" dt="2018-09-22T04:59:25.229" v="121" actId="478"/>
          <ac:grpSpMkLst>
            <pc:docMk/>
            <pc:sldMk cId="0" sldId="274"/>
            <ac:grpSpMk id="188" creationId="{989C871A-A08C-42A3-BDB1-7CEE25F8AB57}"/>
          </ac:grpSpMkLst>
        </pc:grpChg>
        <pc:grpChg chg="add del mod">
          <ac:chgData name="Matt Carlson" userId="0e792f37f00095d9" providerId="LiveId" clId="{0728B2D5-5CD1-40F0-9875-5924D8D361CE}" dt="2018-09-22T04:59:25.229" v="121" actId="478"/>
          <ac:grpSpMkLst>
            <pc:docMk/>
            <pc:sldMk cId="0" sldId="274"/>
            <ac:grpSpMk id="196" creationId="{4D89484F-E56F-424B-B895-A4772CA4B6AD}"/>
          </ac:grpSpMkLst>
        </pc:grpChg>
        <pc:grpChg chg="add mod">
          <ac:chgData name="Matt Carlson" userId="0e792f37f00095d9" providerId="LiveId" clId="{0728B2D5-5CD1-40F0-9875-5924D8D361CE}" dt="2018-09-22T04:45:44.491" v="42" actId="1076"/>
          <ac:grpSpMkLst>
            <pc:docMk/>
            <pc:sldMk cId="0" sldId="274"/>
            <ac:grpSpMk id="204" creationId="{ADBF2BBE-45F1-47D2-9371-FB1A1D24C74A}"/>
          </ac:grpSpMkLst>
        </pc:grpChg>
        <pc:grpChg chg="add mod">
          <ac:chgData name="Matt Carlson" userId="0e792f37f00095d9" providerId="LiveId" clId="{0728B2D5-5CD1-40F0-9875-5924D8D361CE}" dt="2018-09-22T05:00:43.367" v="136" actId="1076"/>
          <ac:grpSpMkLst>
            <pc:docMk/>
            <pc:sldMk cId="0" sldId="274"/>
            <ac:grpSpMk id="208" creationId="{289E0CB8-98B6-4AAC-A89E-21FED148FC62}"/>
          </ac:grpSpMkLst>
        </pc:grpChg>
        <pc:grpChg chg="add mod">
          <ac:chgData name="Matt Carlson" userId="0e792f37f00095d9" providerId="LiveId" clId="{0728B2D5-5CD1-40F0-9875-5924D8D361CE}" dt="2018-09-22T04:58:52.688" v="116" actId="1076"/>
          <ac:grpSpMkLst>
            <pc:docMk/>
            <pc:sldMk cId="0" sldId="274"/>
            <ac:grpSpMk id="212" creationId="{C75A19BD-1A2A-49A2-8AD6-FAFCCF23B410}"/>
          </ac:grpSpMkLst>
        </pc:grpChg>
        <pc:grpChg chg="add del mod">
          <ac:chgData name="Matt Carlson" userId="0e792f37f00095d9" providerId="LiveId" clId="{0728B2D5-5CD1-40F0-9875-5924D8D361CE}" dt="2018-09-22T04:58:56.024" v="117" actId="478"/>
          <ac:grpSpMkLst>
            <pc:docMk/>
            <pc:sldMk cId="0" sldId="274"/>
            <ac:grpSpMk id="216" creationId="{87203807-A277-4C6E-9E1A-B5ACA64F9799}"/>
          </ac:grpSpMkLst>
        </pc:grpChg>
        <pc:grpChg chg="add mod">
          <ac:chgData name="Matt Carlson" userId="0e792f37f00095d9" providerId="LiveId" clId="{0728B2D5-5CD1-40F0-9875-5924D8D361CE}" dt="2018-09-22T04:45:17.280" v="39" actId="1076"/>
          <ac:grpSpMkLst>
            <pc:docMk/>
            <pc:sldMk cId="0" sldId="274"/>
            <ac:grpSpMk id="220" creationId="{E3E019CA-EBCF-4B93-9758-D4747CC2979D}"/>
          </ac:grpSpMkLst>
        </pc:grpChg>
        <pc:grpChg chg="add mod ord">
          <ac:chgData name="Matt Carlson" userId="0e792f37f00095d9" providerId="LiveId" clId="{0728B2D5-5CD1-40F0-9875-5924D8D361CE}" dt="2018-09-22T04:47:32.545" v="59" actId="1076"/>
          <ac:grpSpMkLst>
            <pc:docMk/>
            <pc:sldMk cId="0" sldId="274"/>
            <ac:grpSpMk id="225" creationId="{ABC69961-B1D3-4B17-B2E3-CF212E9971E0}"/>
          </ac:grpSpMkLst>
        </pc:grpChg>
        <pc:grpChg chg="add mod ord">
          <ac:chgData name="Matt Carlson" userId="0e792f37f00095d9" providerId="LiveId" clId="{0728B2D5-5CD1-40F0-9875-5924D8D361CE}" dt="2018-09-23T07:43:23.255" v="390" actId="167"/>
          <ac:grpSpMkLst>
            <pc:docMk/>
            <pc:sldMk cId="0" sldId="274"/>
            <ac:grpSpMk id="229" creationId="{A0796814-1920-468F-A7F6-B8C6CF59CA55}"/>
          </ac:grpSpMkLst>
        </pc:grpChg>
        <pc:grpChg chg="add mod ord">
          <ac:chgData name="Matt Carlson" userId="0e792f37f00095d9" providerId="LiveId" clId="{0728B2D5-5CD1-40F0-9875-5924D8D361CE}" dt="2018-09-23T07:43:18.700" v="388" actId="1076"/>
          <ac:grpSpMkLst>
            <pc:docMk/>
            <pc:sldMk cId="0" sldId="274"/>
            <ac:grpSpMk id="233" creationId="{916AC4C4-450A-457B-8BC2-8228C24DCD97}"/>
          </ac:grpSpMkLst>
        </pc:grpChg>
        <pc:grpChg chg="add mod">
          <ac:chgData name="Matt Carlson" userId="0e792f37f00095d9" providerId="LiveId" clId="{0728B2D5-5CD1-40F0-9875-5924D8D361CE}" dt="2018-09-22T04:49:39.987" v="72" actId="1076"/>
          <ac:grpSpMkLst>
            <pc:docMk/>
            <pc:sldMk cId="0" sldId="274"/>
            <ac:grpSpMk id="238" creationId="{069F67C8-E4DC-4613-A1E5-46EC2353E488}"/>
          </ac:grpSpMkLst>
        </pc:grpChg>
        <pc:grpChg chg="add mod">
          <ac:chgData name="Matt Carlson" userId="0e792f37f00095d9" providerId="LiveId" clId="{0728B2D5-5CD1-40F0-9875-5924D8D361CE}" dt="2018-09-22T04:52:10.862" v="88" actId="1076"/>
          <ac:grpSpMkLst>
            <pc:docMk/>
            <pc:sldMk cId="0" sldId="274"/>
            <ac:grpSpMk id="244" creationId="{60B9E7E1-37CE-43D5-941E-59727BE9C26B}"/>
          </ac:grpSpMkLst>
        </pc:grpChg>
        <pc:grpChg chg="add mod ord">
          <ac:chgData name="Matt Carlson" userId="0e792f37f00095d9" providerId="LiveId" clId="{0728B2D5-5CD1-40F0-9875-5924D8D361CE}" dt="2018-09-22T04:56:50.481" v="104" actId="1076"/>
          <ac:grpSpMkLst>
            <pc:docMk/>
            <pc:sldMk cId="0" sldId="274"/>
            <ac:grpSpMk id="247" creationId="{C2BA781D-1C5A-4FBE-8C06-0ADEDA679AC1}"/>
          </ac:grpSpMkLst>
        </pc:grpChg>
        <pc:grpChg chg="mod">
          <ac:chgData name="Matt Carlson" userId="0e792f37f00095d9" providerId="LiveId" clId="{0728B2D5-5CD1-40F0-9875-5924D8D361CE}" dt="2018-09-22T04:52:13.897" v="89"/>
          <ac:grpSpMkLst>
            <pc:docMk/>
            <pc:sldMk cId="0" sldId="274"/>
            <ac:grpSpMk id="250" creationId="{62F05D43-EC53-45E2-81BA-D54CAFBC3B87}"/>
          </ac:grpSpMkLst>
        </pc:grpChg>
        <pc:grpChg chg="add mod ord">
          <ac:chgData name="Matt Carlson" userId="0e792f37f00095d9" providerId="LiveId" clId="{0728B2D5-5CD1-40F0-9875-5924D8D361CE}" dt="2018-09-22T04:56:57.858" v="105" actId="1076"/>
          <ac:grpSpMkLst>
            <pc:docMk/>
            <pc:sldMk cId="0" sldId="274"/>
            <ac:grpSpMk id="255" creationId="{7CC30DF8-303D-4B07-8669-FA98B7986984}"/>
          </ac:grpSpMkLst>
        </pc:grpChg>
        <pc:grpChg chg="add mod ord">
          <ac:chgData name="Matt Carlson" userId="0e792f37f00095d9" providerId="LiveId" clId="{0728B2D5-5CD1-40F0-9875-5924D8D361CE}" dt="2018-09-22T04:56:35.025" v="101" actId="167"/>
          <ac:grpSpMkLst>
            <pc:docMk/>
            <pc:sldMk cId="0" sldId="274"/>
            <ac:grpSpMk id="259" creationId="{F5AF0909-E108-4512-A957-25A890C10CC1}"/>
          </ac:grpSpMkLst>
        </pc:grpChg>
        <pc:grpChg chg="add mod">
          <ac:chgData name="Matt Carlson" userId="0e792f37f00095d9" providerId="LiveId" clId="{0728B2D5-5CD1-40F0-9875-5924D8D361CE}" dt="2018-09-22T04:59:16.124" v="120" actId="1076"/>
          <ac:grpSpMkLst>
            <pc:docMk/>
            <pc:sldMk cId="0" sldId="274"/>
            <ac:grpSpMk id="263" creationId="{B947340A-00EF-4AB4-8BBE-35113F20AD42}"/>
          </ac:grpSpMkLst>
        </pc:grpChg>
        <pc:grpChg chg="del">
          <ac:chgData name="Matt Carlson" userId="0e792f37f00095d9" providerId="LiveId" clId="{0728B2D5-5CD1-40F0-9875-5924D8D361CE}" dt="2018-09-22T04:37:14.913" v="0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0728B2D5-5CD1-40F0-9875-5924D8D361CE}" dt="2018-09-22T04:37:14.913" v="0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0728B2D5-5CD1-40F0-9875-5924D8D361CE}" dt="2018-09-22T04:37:14.913" v="0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0728B2D5-5CD1-40F0-9875-5924D8D361CE}" dt="2018-09-22T04:37:14.913" v="0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0728B2D5-5CD1-40F0-9875-5924D8D361CE}" dt="2018-09-22T04:37:14.913" v="0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0728B2D5-5CD1-40F0-9875-5924D8D361CE}" dt="2018-09-22T04:37:14.913" v="0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0728B2D5-5CD1-40F0-9875-5924D8D361CE}" dt="2018-09-22T04:37:14.913" v="0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0728B2D5-5CD1-40F0-9875-5924D8D361CE}" dt="2018-09-22T04:37:14.913" v="0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0728B2D5-5CD1-40F0-9875-5924D8D361CE}" dt="2018-09-22T04:37:14.913" v="0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0728B2D5-5CD1-40F0-9875-5924D8D361CE}" dt="2018-09-22T04:37:14.913" v="0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0728B2D5-5CD1-40F0-9875-5924D8D361CE}" dt="2018-09-22T04:37:14.913" v="0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0728B2D5-5CD1-40F0-9875-5924D8D361CE}" dt="2018-09-22T04:37:14.913" v="0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0728B2D5-5CD1-40F0-9875-5924D8D361CE}" dt="2018-09-22T04:37:14.913" v="0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0728B2D5-5CD1-40F0-9875-5924D8D361CE}" dt="2018-09-22T04:37:14.913" v="0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0728B2D5-5CD1-40F0-9875-5924D8D361CE}" dt="2018-09-22T04:37:14.913" v="0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0728B2D5-5CD1-40F0-9875-5924D8D361CE}" dt="2018-09-22T07:13:36.174" v="381" actId="255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ord">
          <ac:chgData name="Matt Carlson" userId="0e792f37f00095d9" providerId="LiveId" clId="{0728B2D5-5CD1-40F0-9875-5924D8D361CE}" dt="2018-09-23T07:43:12.006" v="386" actId="167"/>
          <ac:cxnSpMkLst>
            <pc:docMk/>
            <pc:sldMk cId="0" sldId="274"/>
            <ac:cxnSpMk id="93" creationId="{D79C6159-83E9-4B15-BC8C-E596A938BDE5}"/>
          </ac:cxnSpMkLst>
        </pc:cxnChg>
        <pc:cxnChg chg="add del mod">
          <ac:chgData name="Matt Carlson" userId="0e792f37f00095d9" providerId="LiveId" clId="{0728B2D5-5CD1-40F0-9875-5924D8D361CE}" dt="2018-09-22T04:59:29.020" v="122" actId="478"/>
          <ac:cxnSpMkLst>
            <pc:docMk/>
            <pc:sldMk cId="0" sldId="274"/>
            <ac:cxnSpMk id="117" creationId="{A2037FB3-E83E-4400-82A9-47C0EC90B231}"/>
          </ac:cxnSpMkLst>
        </pc:cxnChg>
        <pc:cxnChg chg="add">
          <ac:chgData name="Matt Carlson" userId="0e792f37f00095d9" providerId="LiveId" clId="{0728B2D5-5CD1-40F0-9875-5924D8D361CE}" dt="2018-09-22T04:37:25.783" v="1"/>
          <ac:cxnSpMkLst>
            <pc:docMk/>
            <pc:sldMk cId="0" sldId="274"/>
            <ac:cxnSpMk id="128" creationId="{AFA86F8D-41D0-4C49-8E8E-1FD1E5266EED}"/>
          </ac:cxnSpMkLst>
        </pc:cxnChg>
        <pc:cxnChg chg="add">
          <ac:chgData name="Matt Carlson" userId="0e792f37f00095d9" providerId="LiveId" clId="{0728B2D5-5CD1-40F0-9875-5924D8D361CE}" dt="2018-09-22T04:37:25.783" v="1"/>
          <ac:cxnSpMkLst>
            <pc:docMk/>
            <pc:sldMk cId="0" sldId="274"/>
            <ac:cxnSpMk id="129" creationId="{7642CEDD-7012-4171-9FDD-991E03061BE6}"/>
          </ac:cxnSpMkLst>
        </pc:cxnChg>
        <pc:cxnChg chg="add">
          <ac:chgData name="Matt Carlson" userId="0e792f37f00095d9" providerId="LiveId" clId="{0728B2D5-5CD1-40F0-9875-5924D8D361CE}" dt="2018-09-22T04:37:25.783" v="1"/>
          <ac:cxnSpMkLst>
            <pc:docMk/>
            <pc:sldMk cId="0" sldId="274"/>
            <ac:cxnSpMk id="130" creationId="{118EBF99-B3ED-4322-A58D-52BDD630E4D2}"/>
          </ac:cxnSpMkLst>
        </pc:cxnChg>
        <pc:cxnChg chg="add mod">
          <ac:chgData name="Matt Carlson" userId="0e792f37f00095d9" providerId="LiveId" clId="{0728B2D5-5CD1-40F0-9875-5924D8D361CE}" dt="2018-09-22T04:38:11.976" v="8" actId="1076"/>
          <ac:cxnSpMkLst>
            <pc:docMk/>
            <pc:sldMk cId="0" sldId="274"/>
            <ac:cxnSpMk id="131" creationId="{5E09B95D-165E-4A36-AB40-F1738705EB86}"/>
          </ac:cxnSpMkLst>
        </pc:cxnChg>
        <pc:cxnChg chg="add mod">
          <ac:chgData name="Matt Carlson" userId="0e792f37f00095d9" providerId="LiveId" clId="{0728B2D5-5CD1-40F0-9875-5924D8D361CE}" dt="2018-09-22T05:00:07.025" v="130" actId="14100"/>
          <ac:cxnSpMkLst>
            <pc:docMk/>
            <pc:sldMk cId="0" sldId="274"/>
            <ac:cxnSpMk id="134" creationId="{82A331F8-E0F0-45C6-BFEA-D1F4CB6262CD}"/>
          </ac:cxnSpMkLst>
        </pc:cxnChg>
        <pc:cxnChg chg="add mod">
          <ac:chgData name="Matt Carlson" userId="0e792f37f00095d9" providerId="LiveId" clId="{0728B2D5-5CD1-40F0-9875-5924D8D361CE}" dt="2018-09-22T05:00:10.330" v="131" actId="14100"/>
          <ac:cxnSpMkLst>
            <pc:docMk/>
            <pc:sldMk cId="0" sldId="274"/>
            <ac:cxnSpMk id="135" creationId="{6ACD4973-85C6-4ACF-9D30-B934E319D0D1}"/>
          </ac:cxnSpMkLst>
        </pc:cxnChg>
        <pc:cxnChg chg="add mod">
          <ac:chgData name="Matt Carlson" userId="0e792f37f00095d9" providerId="LiveId" clId="{0728B2D5-5CD1-40F0-9875-5924D8D361CE}" dt="2018-09-22T04:42:36.395" v="15" actId="1076"/>
          <ac:cxnSpMkLst>
            <pc:docMk/>
            <pc:sldMk cId="0" sldId="274"/>
            <ac:cxnSpMk id="136" creationId="{207F2ADA-5E94-4BA0-AD75-B1444E4094A3}"/>
          </ac:cxnSpMkLst>
        </pc:cxnChg>
        <pc:cxnChg chg="del">
          <ac:chgData name="Matt Carlson" userId="0e792f37f00095d9" providerId="LiveId" clId="{0728B2D5-5CD1-40F0-9875-5924D8D361CE}" dt="2018-09-22T04:37:14.913" v="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0728B2D5-5CD1-40F0-9875-5924D8D361CE}" dt="2018-09-22T04:37:14.913" v="0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0728B2D5-5CD1-40F0-9875-5924D8D361CE}" dt="2018-09-22T04:37:14.913" v="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0728B2D5-5CD1-40F0-9875-5924D8D361CE}" dt="2018-09-22T04:37:14.913" v="0" actId="478"/>
          <ac:cxnSpMkLst>
            <pc:docMk/>
            <pc:sldMk cId="0" sldId="274"/>
            <ac:cxnSpMk id="146" creationId="{00000000-0000-0000-0000-000000000000}"/>
          </ac:cxnSpMkLst>
        </pc:cxnChg>
        <pc:cxnChg chg="add mod">
          <ac:chgData name="Matt Carlson" userId="0e792f37f00095d9" providerId="LiveId" clId="{0728B2D5-5CD1-40F0-9875-5924D8D361CE}" dt="2018-09-22T04:57:04.675" v="106" actId="14100"/>
          <ac:cxnSpMkLst>
            <pc:docMk/>
            <pc:sldMk cId="0" sldId="274"/>
            <ac:cxnSpMk id="161" creationId="{8AB9B178-231D-4823-BF45-607EC78ED28F}"/>
          </ac:cxnSpMkLst>
        </pc:cxnChg>
        <pc:cxnChg chg="add del mod">
          <ac:chgData name="Matt Carlson" userId="0e792f37f00095d9" providerId="LiveId" clId="{0728B2D5-5CD1-40F0-9875-5924D8D361CE}" dt="2018-09-22T04:59:43.292" v="123" actId="478"/>
          <ac:cxnSpMkLst>
            <pc:docMk/>
            <pc:sldMk cId="0" sldId="274"/>
            <ac:cxnSpMk id="241" creationId="{E96D4278-E783-495B-9E98-BAFDCC68BA3A}"/>
          </ac:cxnSpMkLst>
        </pc:cxnChg>
        <pc:cxnChg chg="add mod">
          <ac:chgData name="Matt Carlson" userId="0e792f37f00095d9" providerId="LiveId" clId="{0728B2D5-5CD1-40F0-9875-5924D8D361CE}" dt="2018-09-22T04:50:56.732" v="81" actId="14100"/>
          <ac:cxnSpMkLst>
            <pc:docMk/>
            <pc:sldMk cId="0" sldId="274"/>
            <ac:cxnSpMk id="242" creationId="{AFA4BD3C-37DC-4C09-A9D8-88CC5CEDC992}"/>
          </ac:cxnSpMkLst>
        </pc:cxnChg>
        <pc:cxnChg chg="add mod">
          <ac:chgData name="Matt Carlson" userId="0e792f37f00095d9" providerId="LiveId" clId="{0728B2D5-5CD1-40F0-9875-5924D8D361CE}" dt="2018-09-22T04:51:08.694" v="84" actId="14100"/>
          <ac:cxnSpMkLst>
            <pc:docMk/>
            <pc:sldMk cId="0" sldId="274"/>
            <ac:cxnSpMk id="243" creationId="{9767E583-0110-4C1B-B935-150839AEEEC7}"/>
          </ac:cxnSpMkLst>
        </pc:cxnChg>
      </pc:sldChg>
      <pc:sldChg chg="del">
        <pc:chgData name="Matt Carlson" userId="0e792f37f00095d9" providerId="LiveId" clId="{0728B2D5-5CD1-40F0-9875-5924D8D361CE}" dt="2018-09-22T04:59:56.856" v="126" actId="2696"/>
        <pc:sldMkLst>
          <pc:docMk/>
          <pc:sldMk cId="0" sldId="275"/>
        </pc:sldMkLst>
      </pc:sldChg>
      <pc:sldChg chg="del">
        <pc:chgData name="Matt Carlson" userId="0e792f37f00095d9" providerId="LiveId" clId="{0728B2D5-5CD1-40F0-9875-5924D8D361CE}" dt="2018-09-22T04:59:56.828" v="125" actId="2696"/>
        <pc:sldMkLst>
          <pc:docMk/>
          <pc:sldMk cId="0" sldId="276"/>
        </pc:sldMkLst>
      </pc:sldChg>
      <pc:sldChg chg="delSp modSp del">
        <pc:chgData name="Matt Carlson" userId="0e792f37f00095d9" providerId="LiveId" clId="{0728B2D5-5CD1-40F0-9875-5924D8D361CE}" dt="2018-09-22T04:59:56.773" v="124" actId="2696"/>
        <pc:sldMkLst>
          <pc:docMk/>
          <pc:sldMk cId="0" sldId="279"/>
        </pc:sldMkLst>
        <pc:grpChg chg="del mod">
          <ac:chgData name="Matt Carlson" userId="0e792f37f00095d9" providerId="LiveId" clId="{0728B2D5-5CD1-40F0-9875-5924D8D361CE}" dt="2018-09-22T04:49:27.021" v="69" actId="165"/>
          <ac:grpSpMkLst>
            <pc:docMk/>
            <pc:sldMk cId="0" sldId="279"/>
            <ac:grpSpMk id="5122" creationId="{00000000-0000-0000-0000-000000000000}"/>
          </ac:grpSpMkLst>
        </pc:grpChg>
        <pc:grpChg chg="mod topLvl">
          <ac:chgData name="Matt Carlson" userId="0e792f37f00095d9" providerId="LiveId" clId="{0728B2D5-5CD1-40F0-9875-5924D8D361CE}" dt="2018-09-22T04:49:27.021" v="69" actId="165"/>
          <ac:grpSpMkLst>
            <pc:docMk/>
            <pc:sldMk cId="0" sldId="279"/>
            <ac:grpSpMk id="6085" creationId="{00000000-0000-0000-0000-000000000000}"/>
          </ac:grpSpMkLst>
        </pc:grpChg>
        <pc:grpChg chg="mod topLvl">
          <ac:chgData name="Matt Carlson" userId="0e792f37f00095d9" providerId="LiveId" clId="{0728B2D5-5CD1-40F0-9875-5924D8D361CE}" dt="2018-09-22T04:49:29.207" v="70" actId="1076"/>
          <ac:grpSpMkLst>
            <pc:docMk/>
            <pc:sldMk cId="0" sldId="279"/>
            <ac:grpSpMk id="6086" creationId="{00000000-0000-0000-0000-000000000000}"/>
          </ac:grpSpMkLst>
        </pc:grpChg>
      </pc:sldChg>
      <pc:sldChg chg="del">
        <pc:chgData name="Matt Carlson" userId="0e792f37f00095d9" providerId="LiveId" clId="{0728B2D5-5CD1-40F0-9875-5924D8D361CE}" dt="2018-09-22T04:59:56.879" v="127" actId="2696"/>
        <pc:sldMkLst>
          <pc:docMk/>
          <pc:sldMk cId="0" sldId="280"/>
        </pc:sldMkLst>
      </pc:sldChg>
      <pc:sldChg chg="del">
        <pc:chgData name="Matt Carlson" userId="0e792f37f00095d9" providerId="LiveId" clId="{0728B2D5-5CD1-40F0-9875-5924D8D361CE}" dt="2018-09-22T04:59:56.913" v="128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9">
            <a:extLst>
              <a:ext uri="{FF2B5EF4-FFF2-40B4-BE49-F238E27FC236}">
                <a16:creationId xmlns:a16="http://schemas.microsoft.com/office/drawing/2014/main" id="{A0796814-1920-468F-A7F6-B8C6CF59CA55}"/>
              </a:ext>
            </a:extLst>
          </p:cNvPr>
          <p:cNvGrpSpPr>
            <a:grpSpLocks/>
          </p:cNvGrpSpPr>
          <p:nvPr/>
        </p:nvGrpSpPr>
        <p:grpSpPr bwMode="auto">
          <a:xfrm>
            <a:off x="4152444" y="4230297"/>
            <a:ext cx="287338" cy="790575"/>
            <a:chOff x="528" y="240"/>
            <a:chExt cx="181" cy="498"/>
          </a:xfrm>
        </p:grpSpPr>
        <p:sp>
          <p:nvSpPr>
            <p:cNvPr id="230" name="Line 30">
              <a:extLst>
                <a:ext uri="{FF2B5EF4-FFF2-40B4-BE49-F238E27FC236}">
                  <a16:creationId xmlns:a16="http://schemas.microsoft.com/office/drawing/2014/main" id="{55AACB78-BEB5-4D5D-A9CF-F2D5B09A4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31">
              <a:extLst>
                <a:ext uri="{FF2B5EF4-FFF2-40B4-BE49-F238E27FC236}">
                  <a16:creationId xmlns:a16="http://schemas.microsoft.com/office/drawing/2014/main" id="{AB1314F0-9238-41DF-ADD9-2789B4007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A11A318F-CE5B-4A62-9024-078197E1F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79C6159-83E9-4B15-BC8C-E596A938BDE5}"/>
              </a:ext>
            </a:extLst>
          </p:cNvPr>
          <p:cNvCxnSpPr>
            <a:cxnSpLocks/>
            <a:stCxn id="127" idx="0"/>
          </p:cNvCxnSpPr>
          <p:nvPr/>
        </p:nvCxnSpPr>
        <p:spPr>
          <a:xfrm flipH="1" flipV="1">
            <a:off x="278448" y="4851802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3" name="Group 29">
            <a:extLst>
              <a:ext uri="{FF2B5EF4-FFF2-40B4-BE49-F238E27FC236}">
                <a16:creationId xmlns:a16="http://schemas.microsoft.com/office/drawing/2014/main" id="{916AC4C4-450A-457B-8BC2-8228C24DCD97}"/>
              </a:ext>
            </a:extLst>
          </p:cNvPr>
          <p:cNvGrpSpPr>
            <a:grpSpLocks/>
          </p:cNvGrpSpPr>
          <p:nvPr/>
        </p:nvGrpSpPr>
        <p:grpSpPr bwMode="auto">
          <a:xfrm>
            <a:off x="3659862" y="4219133"/>
            <a:ext cx="287338" cy="790575"/>
            <a:chOff x="528" y="240"/>
            <a:chExt cx="181" cy="498"/>
          </a:xfrm>
        </p:grpSpPr>
        <p:sp>
          <p:nvSpPr>
            <p:cNvPr id="234" name="Line 30">
              <a:extLst>
                <a:ext uri="{FF2B5EF4-FFF2-40B4-BE49-F238E27FC236}">
                  <a16:creationId xmlns:a16="http://schemas.microsoft.com/office/drawing/2014/main" id="{86DEEA59-7D32-43FF-AC1F-607E63F00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31">
              <a:extLst>
                <a:ext uri="{FF2B5EF4-FFF2-40B4-BE49-F238E27FC236}">
                  <a16:creationId xmlns:a16="http://schemas.microsoft.com/office/drawing/2014/main" id="{11141060-F1E5-4D1C-A665-959FDED04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BC874DBE-F5BA-4EF5-A7E3-4C845FB73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" name="Group 292">
            <a:extLst>
              <a:ext uri="{FF2B5EF4-FFF2-40B4-BE49-F238E27FC236}">
                <a16:creationId xmlns:a16="http://schemas.microsoft.com/office/drawing/2014/main" id="{F5AF0909-E108-4512-A957-25A890C10CC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34705" y="4650020"/>
            <a:ext cx="222250" cy="858838"/>
            <a:chOff x="384" y="816"/>
            <a:chExt cx="140" cy="541"/>
          </a:xfrm>
        </p:grpSpPr>
        <p:sp>
          <p:nvSpPr>
            <p:cNvPr id="260" name="Line 293">
              <a:extLst>
                <a:ext uri="{FF2B5EF4-FFF2-40B4-BE49-F238E27FC236}">
                  <a16:creationId xmlns:a16="http://schemas.microsoft.com/office/drawing/2014/main" id="{06AC6C6E-0008-48CA-80D5-6168512A9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Line 294">
              <a:extLst>
                <a:ext uri="{FF2B5EF4-FFF2-40B4-BE49-F238E27FC236}">
                  <a16:creationId xmlns:a16="http://schemas.microsoft.com/office/drawing/2014/main" id="{5D8AA3AD-FD9C-40F6-8CEE-89F09FF247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Freeform 295">
              <a:extLst>
                <a:ext uri="{FF2B5EF4-FFF2-40B4-BE49-F238E27FC236}">
                  <a16:creationId xmlns:a16="http://schemas.microsoft.com/office/drawing/2014/main" id="{E59B7C31-F482-4E3E-8058-59769FCF6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5" name="Group 29">
            <a:extLst>
              <a:ext uri="{FF2B5EF4-FFF2-40B4-BE49-F238E27FC236}">
                <a16:creationId xmlns:a16="http://schemas.microsoft.com/office/drawing/2014/main" id="{7CC30DF8-303D-4B07-8669-FA98B7986984}"/>
              </a:ext>
            </a:extLst>
          </p:cNvPr>
          <p:cNvGrpSpPr>
            <a:grpSpLocks/>
          </p:cNvGrpSpPr>
          <p:nvPr/>
        </p:nvGrpSpPr>
        <p:grpSpPr bwMode="auto">
          <a:xfrm>
            <a:off x="3208700" y="4396502"/>
            <a:ext cx="287338" cy="790575"/>
            <a:chOff x="528" y="240"/>
            <a:chExt cx="181" cy="498"/>
          </a:xfrm>
        </p:grpSpPr>
        <p:sp>
          <p:nvSpPr>
            <p:cNvPr id="256" name="Line 30">
              <a:extLst>
                <a:ext uri="{FF2B5EF4-FFF2-40B4-BE49-F238E27FC236}">
                  <a16:creationId xmlns:a16="http://schemas.microsoft.com/office/drawing/2014/main" id="{80DC24B0-B8FD-4993-9B96-0611BB341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31">
              <a:extLst>
                <a:ext uri="{FF2B5EF4-FFF2-40B4-BE49-F238E27FC236}">
                  <a16:creationId xmlns:a16="http://schemas.microsoft.com/office/drawing/2014/main" id="{21CD6769-99BE-424A-A786-B9B74120F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Freeform 32">
              <a:extLst>
                <a:ext uri="{FF2B5EF4-FFF2-40B4-BE49-F238E27FC236}">
                  <a16:creationId xmlns:a16="http://schemas.microsoft.com/office/drawing/2014/main" id="{AB5B48E0-5E86-44EB-953A-6D46AF0DC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7" name="Group 44">
            <a:extLst>
              <a:ext uri="{FF2B5EF4-FFF2-40B4-BE49-F238E27FC236}">
                <a16:creationId xmlns:a16="http://schemas.microsoft.com/office/drawing/2014/main" id="{C2BA781D-1C5A-4FBE-8C06-0ADEDA679AC1}"/>
              </a:ext>
            </a:extLst>
          </p:cNvPr>
          <p:cNvGrpSpPr>
            <a:grpSpLocks/>
          </p:cNvGrpSpPr>
          <p:nvPr/>
        </p:nvGrpSpPr>
        <p:grpSpPr bwMode="auto">
          <a:xfrm>
            <a:off x="623568" y="4857970"/>
            <a:ext cx="287338" cy="787400"/>
            <a:chOff x="1756" y="2113"/>
            <a:chExt cx="181" cy="499"/>
          </a:xfrm>
        </p:grpSpPr>
        <p:sp>
          <p:nvSpPr>
            <p:cNvPr id="248" name="Line 45">
              <a:extLst>
                <a:ext uri="{FF2B5EF4-FFF2-40B4-BE49-F238E27FC236}">
                  <a16:creationId xmlns:a16="http://schemas.microsoft.com/office/drawing/2014/main" id="{A7A537BF-2412-41BE-A4D4-3BA236AA5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46">
              <a:extLst>
                <a:ext uri="{FF2B5EF4-FFF2-40B4-BE49-F238E27FC236}">
                  <a16:creationId xmlns:a16="http://schemas.microsoft.com/office/drawing/2014/main" id="{3465CD2A-F143-469D-9056-8BB13C4FD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0" name="Group 47">
              <a:extLst>
                <a:ext uri="{FF2B5EF4-FFF2-40B4-BE49-F238E27FC236}">
                  <a16:creationId xmlns:a16="http://schemas.microsoft.com/office/drawing/2014/main" id="{62F05D43-EC53-45E2-81BA-D54CAFBC3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51" name="Freeform 48">
                <a:extLst>
                  <a:ext uri="{FF2B5EF4-FFF2-40B4-BE49-F238E27FC236}">
                    <a16:creationId xmlns:a16="http://schemas.microsoft.com/office/drawing/2014/main" id="{63138BA7-A39D-4C67-9DA6-280A8A4FB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49">
                <a:extLst>
                  <a:ext uri="{FF2B5EF4-FFF2-40B4-BE49-F238E27FC236}">
                    <a16:creationId xmlns:a16="http://schemas.microsoft.com/office/drawing/2014/main" id="{34C33BF0-E112-41B7-9BD7-373577011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Freeform 50">
                <a:extLst>
                  <a:ext uri="{FF2B5EF4-FFF2-40B4-BE49-F238E27FC236}">
                    <a16:creationId xmlns:a16="http://schemas.microsoft.com/office/drawing/2014/main" id="{89FEFD18-8913-4AC5-83DE-020619DFF3B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5" name="Group 29">
            <a:extLst>
              <a:ext uri="{FF2B5EF4-FFF2-40B4-BE49-F238E27FC236}">
                <a16:creationId xmlns:a16="http://schemas.microsoft.com/office/drawing/2014/main" id="{ABC69961-B1D3-4B17-B2E3-CF212E9971E0}"/>
              </a:ext>
            </a:extLst>
          </p:cNvPr>
          <p:cNvGrpSpPr>
            <a:grpSpLocks/>
          </p:cNvGrpSpPr>
          <p:nvPr/>
        </p:nvGrpSpPr>
        <p:grpSpPr bwMode="auto">
          <a:xfrm>
            <a:off x="4654812" y="4431115"/>
            <a:ext cx="287338" cy="790575"/>
            <a:chOff x="528" y="240"/>
            <a:chExt cx="181" cy="498"/>
          </a:xfrm>
        </p:grpSpPr>
        <p:sp>
          <p:nvSpPr>
            <p:cNvPr id="226" name="Line 30">
              <a:extLst>
                <a:ext uri="{FF2B5EF4-FFF2-40B4-BE49-F238E27FC236}">
                  <a16:creationId xmlns:a16="http://schemas.microsoft.com/office/drawing/2014/main" id="{1765FECE-6B09-4AE0-AE3B-9408E2E66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31">
              <a:extLst>
                <a:ext uri="{FF2B5EF4-FFF2-40B4-BE49-F238E27FC236}">
                  <a16:creationId xmlns:a16="http://schemas.microsoft.com/office/drawing/2014/main" id="{7ED43051-21AD-42EF-9875-F534722F8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32">
              <a:extLst>
                <a:ext uri="{FF2B5EF4-FFF2-40B4-BE49-F238E27FC236}">
                  <a16:creationId xmlns:a16="http://schemas.microsoft.com/office/drawing/2014/main" id="{693B9A2A-1F5F-4144-9B3C-0DD3CA39A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36615"/>
              </p:ext>
            </p:extLst>
          </p:nvPr>
        </p:nvGraphicFramePr>
        <p:xfrm>
          <a:off x="177800" y="165100"/>
          <a:ext cx="6997700" cy="291234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Northwest Section Series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 – </a:t>
                      </a: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Gun </a:t>
                      </a: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Runna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hands relaxed at sides, facing squarely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squarely downrange. Gun loaded, stock touching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" name="Group 292">
            <a:extLst>
              <a:ext uri="{FF2B5EF4-FFF2-40B4-BE49-F238E27FC236}">
                <a16:creationId xmlns:a16="http://schemas.microsoft.com/office/drawing/2014/main" id="{0C245523-AB58-474A-9341-36AB9760E9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44927" y="4598403"/>
            <a:ext cx="222250" cy="858838"/>
            <a:chOff x="384" y="816"/>
            <a:chExt cx="140" cy="541"/>
          </a:xfrm>
        </p:grpSpPr>
        <p:sp>
          <p:nvSpPr>
            <p:cNvPr id="109" name="Line 293">
              <a:extLst>
                <a:ext uri="{FF2B5EF4-FFF2-40B4-BE49-F238E27FC236}">
                  <a16:creationId xmlns:a16="http://schemas.microsoft.com/office/drawing/2014/main" id="{400489F7-C67D-44A3-B078-70CC0F93A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294">
              <a:extLst>
                <a:ext uri="{FF2B5EF4-FFF2-40B4-BE49-F238E27FC236}">
                  <a16:creationId xmlns:a16="http://schemas.microsoft.com/office/drawing/2014/main" id="{8278A3C6-F0B3-4367-8FB2-7431E93EA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95">
              <a:extLst>
                <a:ext uri="{FF2B5EF4-FFF2-40B4-BE49-F238E27FC236}">
                  <a16:creationId xmlns:a16="http://schemas.microsoft.com/office/drawing/2014/main" id="{F3AB8F38-B519-43E7-B145-A628DE9964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" name="Arc 126">
            <a:extLst>
              <a:ext uri="{FF2B5EF4-FFF2-40B4-BE49-F238E27FC236}">
                <a16:creationId xmlns:a16="http://schemas.microsoft.com/office/drawing/2014/main" id="{5FD8CF80-EF25-4A6C-BBFE-798879EFC95D}"/>
              </a:ext>
            </a:extLst>
          </p:cNvPr>
          <p:cNvSpPr/>
          <p:nvPr/>
        </p:nvSpPr>
        <p:spPr>
          <a:xfrm>
            <a:off x="3081973" y="4858152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FA86F8D-41D0-4C49-8E8E-1FD1E5266EED}"/>
              </a:ext>
            </a:extLst>
          </p:cNvPr>
          <p:cNvCxnSpPr/>
          <p:nvPr/>
        </p:nvCxnSpPr>
        <p:spPr>
          <a:xfrm flipV="1">
            <a:off x="3090204" y="6928701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642CEDD-7012-4171-9FDD-991E03061BE6}"/>
              </a:ext>
            </a:extLst>
          </p:cNvPr>
          <p:cNvCxnSpPr/>
          <p:nvPr/>
        </p:nvCxnSpPr>
        <p:spPr>
          <a:xfrm flipH="1" flipV="1">
            <a:off x="175261" y="6889305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18EBF99-B3ED-4322-A58D-52BDD630E4D2}"/>
              </a:ext>
            </a:extLst>
          </p:cNvPr>
          <p:cNvCxnSpPr/>
          <p:nvPr/>
        </p:nvCxnSpPr>
        <p:spPr>
          <a:xfrm flipV="1">
            <a:off x="7207885" y="7201303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E09B95D-165E-4A36-AB40-F1738705EB86}"/>
              </a:ext>
            </a:extLst>
          </p:cNvPr>
          <p:cNvCxnSpPr>
            <a:cxnSpLocks/>
          </p:cNvCxnSpPr>
          <p:nvPr/>
        </p:nvCxnSpPr>
        <p:spPr>
          <a:xfrm flipH="1" flipV="1">
            <a:off x="6825591" y="7187417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28">
            <a:extLst>
              <a:ext uri="{FF2B5EF4-FFF2-40B4-BE49-F238E27FC236}">
                <a16:creationId xmlns:a16="http://schemas.microsoft.com/office/drawing/2014/main" id="{BC149E6C-4C60-4162-9C0A-BB2F1DD49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291" y="7103326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/>
              <a:t>BERM</a:t>
            </a:r>
          </a:p>
        </p:txBody>
      </p:sp>
      <p:sp>
        <p:nvSpPr>
          <p:cNvPr id="133" name="TextBox 137">
            <a:extLst>
              <a:ext uri="{FF2B5EF4-FFF2-40B4-BE49-F238E27FC236}">
                <a16:creationId xmlns:a16="http://schemas.microsoft.com/office/drawing/2014/main" id="{3C44097F-B69E-4387-9F3C-42C0699A912A}"/>
              </a:ext>
            </a:extLst>
          </p:cNvPr>
          <p:cNvSpPr txBox="1">
            <a:spLocks noChangeArrowheads="1"/>
          </p:cNvSpPr>
          <p:nvPr/>
        </p:nvSpPr>
        <p:spPr bwMode="auto">
          <a:xfrm rot="2863589">
            <a:off x="6199247" y="5124402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2A331F8-E0F0-45C6-BFEA-D1F4CB6262CD}"/>
              </a:ext>
            </a:extLst>
          </p:cNvPr>
          <p:cNvCxnSpPr>
            <a:cxnSpLocks/>
          </p:cNvCxnSpPr>
          <p:nvPr/>
        </p:nvCxnSpPr>
        <p:spPr>
          <a:xfrm flipH="1" flipV="1">
            <a:off x="4393120" y="7087972"/>
            <a:ext cx="336609" cy="14695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ACD4973-85C6-4ACF-9D30-B934E319D0D1}"/>
              </a:ext>
            </a:extLst>
          </p:cNvPr>
          <p:cNvCxnSpPr>
            <a:cxnSpLocks/>
          </p:cNvCxnSpPr>
          <p:nvPr/>
        </p:nvCxnSpPr>
        <p:spPr>
          <a:xfrm flipH="1" flipV="1">
            <a:off x="5115491" y="6396914"/>
            <a:ext cx="619964" cy="215747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07F2ADA-5E94-4BA0-AD75-B1444E4094A3}"/>
              </a:ext>
            </a:extLst>
          </p:cNvPr>
          <p:cNvCxnSpPr>
            <a:cxnSpLocks/>
          </p:cNvCxnSpPr>
          <p:nvPr/>
        </p:nvCxnSpPr>
        <p:spPr>
          <a:xfrm flipH="1" flipV="1">
            <a:off x="4726010" y="8548038"/>
            <a:ext cx="1009445" cy="63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Freeform 56">
            <a:extLst>
              <a:ext uri="{FF2B5EF4-FFF2-40B4-BE49-F238E27FC236}">
                <a16:creationId xmlns:a16="http://schemas.microsoft.com/office/drawing/2014/main" id="{E739CF31-6446-4FEC-8B06-FB297B6F617F}"/>
              </a:ext>
            </a:extLst>
          </p:cNvPr>
          <p:cNvSpPr>
            <a:spLocks/>
          </p:cNvSpPr>
          <p:nvPr/>
        </p:nvSpPr>
        <p:spPr bwMode="auto">
          <a:xfrm>
            <a:off x="3554925" y="4201731"/>
            <a:ext cx="235888" cy="1755416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  <a:gd name="connsiteX0" fmla="*/ 10000 w 81539"/>
              <a:gd name="connsiteY0" fmla="*/ 10000 h 10000"/>
              <a:gd name="connsiteX1" fmla="*/ 81539 w 81539"/>
              <a:gd name="connsiteY1" fmla="*/ 7672 h 10000"/>
              <a:gd name="connsiteX2" fmla="*/ 0 w 81539"/>
              <a:gd name="connsiteY2" fmla="*/ 0 h 10000"/>
              <a:gd name="connsiteX3" fmla="*/ 0 w 81539"/>
              <a:gd name="connsiteY3" fmla="*/ 7500 h 10000"/>
              <a:gd name="connsiteX4" fmla="*/ 10000 w 81539"/>
              <a:gd name="connsiteY4" fmla="*/ 10000 h 10000"/>
              <a:gd name="connsiteX0" fmla="*/ 43782 w 81539"/>
              <a:gd name="connsiteY0" fmla="*/ 12852 h 12852"/>
              <a:gd name="connsiteX1" fmla="*/ 81539 w 81539"/>
              <a:gd name="connsiteY1" fmla="*/ 7672 h 12852"/>
              <a:gd name="connsiteX2" fmla="*/ 0 w 81539"/>
              <a:gd name="connsiteY2" fmla="*/ 0 h 12852"/>
              <a:gd name="connsiteX3" fmla="*/ 0 w 81539"/>
              <a:gd name="connsiteY3" fmla="*/ 7500 h 12852"/>
              <a:gd name="connsiteX4" fmla="*/ 43782 w 81539"/>
              <a:gd name="connsiteY4" fmla="*/ 12852 h 12852"/>
              <a:gd name="connsiteX0" fmla="*/ 43782 w 57693"/>
              <a:gd name="connsiteY0" fmla="*/ 12852 h 12852"/>
              <a:gd name="connsiteX1" fmla="*/ 57693 w 57693"/>
              <a:gd name="connsiteY1" fmla="*/ 2580 h 12852"/>
              <a:gd name="connsiteX2" fmla="*/ 0 w 57693"/>
              <a:gd name="connsiteY2" fmla="*/ 0 h 12852"/>
              <a:gd name="connsiteX3" fmla="*/ 0 w 57693"/>
              <a:gd name="connsiteY3" fmla="*/ 7500 h 12852"/>
              <a:gd name="connsiteX4" fmla="*/ 43782 w 57693"/>
              <a:gd name="connsiteY4" fmla="*/ 12852 h 12852"/>
              <a:gd name="connsiteX0" fmla="*/ 43782 w 43783"/>
              <a:gd name="connsiteY0" fmla="*/ 12852 h 12852"/>
              <a:gd name="connsiteX1" fmla="*/ 43783 w 43783"/>
              <a:gd name="connsiteY1" fmla="*/ 2241 h 12852"/>
              <a:gd name="connsiteX2" fmla="*/ 0 w 43783"/>
              <a:gd name="connsiteY2" fmla="*/ 0 h 12852"/>
              <a:gd name="connsiteX3" fmla="*/ 0 w 43783"/>
              <a:gd name="connsiteY3" fmla="*/ 7500 h 12852"/>
              <a:gd name="connsiteX4" fmla="*/ 43782 w 43783"/>
              <a:gd name="connsiteY4" fmla="*/ 12852 h 1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83" h="12852">
                <a:moveTo>
                  <a:pt x="43782" y="12852"/>
                </a:moveTo>
                <a:cubicBezTo>
                  <a:pt x="43782" y="9315"/>
                  <a:pt x="43783" y="5778"/>
                  <a:pt x="43783" y="2241"/>
                </a:cubicBezTo>
                <a:lnTo>
                  <a:pt x="0" y="0"/>
                </a:lnTo>
                <a:lnTo>
                  <a:pt x="0" y="7500"/>
                </a:lnTo>
                <a:lnTo>
                  <a:pt x="43782" y="1285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" name="Group 44">
            <a:extLst>
              <a:ext uri="{FF2B5EF4-FFF2-40B4-BE49-F238E27FC236}">
                <a16:creationId xmlns:a16="http://schemas.microsoft.com/office/drawing/2014/main" id="{760F3186-A424-4E46-9919-50067950122F}"/>
              </a:ext>
            </a:extLst>
          </p:cNvPr>
          <p:cNvGrpSpPr>
            <a:grpSpLocks/>
          </p:cNvGrpSpPr>
          <p:nvPr/>
        </p:nvGrpSpPr>
        <p:grpSpPr bwMode="auto">
          <a:xfrm>
            <a:off x="1480349" y="4201731"/>
            <a:ext cx="287338" cy="787400"/>
            <a:chOff x="1756" y="2113"/>
            <a:chExt cx="181" cy="499"/>
          </a:xfrm>
        </p:grpSpPr>
        <p:sp>
          <p:nvSpPr>
            <p:cNvPr id="154" name="Line 45">
              <a:extLst>
                <a:ext uri="{FF2B5EF4-FFF2-40B4-BE49-F238E27FC236}">
                  <a16:creationId xmlns:a16="http://schemas.microsoft.com/office/drawing/2014/main" id="{80253049-1819-4821-8ABC-76EA5F133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46">
              <a:extLst>
                <a:ext uri="{FF2B5EF4-FFF2-40B4-BE49-F238E27FC236}">
                  <a16:creationId xmlns:a16="http://schemas.microsoft.com/office/drawing/2014/main" id="{D9805339-5602-4774-A501-0F474CD33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6" name="Group 47">
              <a:extLst>
                <a:ext uri="{FF2B5EF4-FFF2-40B4-BE49-F238E27FC236}">
                  <a16:creationId xmlns:a16="http://schemas.microsoft.com/office/drawing/2014/main" id="{1535FE2F-6880-4A8B-966C-1762F4D8AB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57" name="Freeform 48">
                <a:extLst>
                  <a:ext uri="{FF2B5EF4-FFF2-40B4-BE49-F238E27FC236}">
                    <a16:creationId xmlns:a16="http://schemas.microsoft.com/office/drawing/2014/main" id="{619797D1-E8A5-4DA7-BA72-26E749B60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49">
                <a:extLst>
                  <a:ext uri="{FF2B5EF4-FFF2-40B4-BE49-F238E27FC236}">
                    <a16:creationId xmlns:a16="http://schemas.microsoft.com/office/drawing/2014/main" id="{72FA8614-7D68-4221-87A7-6CD3D244A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50">
                <a:extLst>
                  <a:ext uri="{FF2B5EF4-FFF2-40B4-BE49-F238E27FC236}">
                    <a16:creationId xmlns:a16="http://schemas.microsoft.com/office/drawing/2014/main" id="{D747ACDB-62A2-45E6-9A2A-05DCDDB14C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0" name="Freeform 831">
            <a:extLst>
              <a:ext uri="{FF2B5EF4-FFF2-40B4-BE49-F238E27FC236}">
                <a16:creationId xmlns:a16="http://schemas.microsoft.com/office/drawing/2014/main" id="{B92C6635-A1D2-4C7B-B994-7178B541686E}"/>
              </a:ext>
            </a:extLst>
          </p:cNvPr>
          <p:cNvSpPr>
            <a:spLocks/>
          </p:cNvSpPr>
          <p:nvPr/>
        </p:nvSpPr>
        <p:spPr bwMode="auto">
          <a:xfrm rot="19129648">
            <a:off x="3443873" y="7572784"/>
            <a:ext cx="258763" cy="43180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AB9B178-231D-4823-BF45-607EC78ED28F}"/>
              </a:ext>
            </a:extLst>
          </p:cNvPr>
          <p:cNvCxnSpPr>
            <a:cxnSpLocks/>
          </p:cNvCxnSpPr>
          <p:nvPr/>
        </p:nvCxnSpPr>
        <p:spPr>
          <a:xfrm>
            <a:off x="3057612" y="6920764"/>
            <a:ext cx="1335508" cy="1787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288">
            <a:extLst>
              <a:ext uri="{FF2B5EF4-FFF2-40B4-BE49-F238E27FC236}">
                <a16:creationId xmlns:a16="http://schemas.microsoft.com/office/drawing/2014/main" id="{D29E2E01-A71E-4871-B6E3-BF1F4F56AB6B}"/>
              </a:ext>
            </a:extLst>
          </p:cNvPr>
          <p:cNvGrpSpPr>
            <a:grpSpLocks/>
          </p:cNvGrpSpPr>
          <p:nvPr/>
        </p:nvGrpSpPr>
        <p:grpSpPr bwMode="auto">
          <a:xfrm>
            <a:off x="2052327" y="4688120"/>
            <a:ext cx="222250" cy="858838"/>
            <a:chOff x="384" y="816"/>
            <a:chExt cx="140" cy="541"/>
          </a:xfrm>
        </p:grpSpPr>
        <p:sp>
          <p:nvSpPr>
            <p:cNvPr id="165" name="Line 289">
              <a:extLst>
                <a:ext uri="{FF2B5EF4-FFF2-40B4-BE49-F238E27FC236}">
                  <a16:creationId xmlns:a16="http://schemas.microsoft.com/office/drawing/2014/main" id="{D9E97F98-8BC4-49EE-B7FD-37C324052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290">
              <a:extLst>
                <a:ext uri="{FF2B5EF4-FFF2-40B4-BE49-F238E27FC236}">
                  <a16:creationId xmlns:a16="http://schemas.microsoft.com/office/drawing/2014/main" id="{AC1E7299-A776-46B1-A3DB-CA2700D7E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291">
              <a:extLst>
                <a:ext uri="{FF2B5EF4-FFF2-40B4-BE49-F238E27FC236}">
                  <a16:creationId xmlns:a16="http://schemas.microsoft.com/office/drawing/2014/main" id="{3D923C3B-684B-4443-ACFB-FE49D86282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288">
            <a:extLst>
              <a:ext uri="{FF2B5EF4-FFF2-40B4-BE49-F238E27FC236}">
                <a16:creationId xmlns:a16="http://schemas.microsoft.com/office/drawing/2014/main" id="{F02C3E92-EC6B-4681-80F0-796695FEFDCD}"/>
              </a:ext>
            </a:extLst>
          </p:cNvPr>
          <p:cNvGrpSpPr>
            <a:grpSpLocks/>
          </p:cNvGrpSpPr>
          <p:nvPr/>
        </p:nvGrpSpPr>
        <p:grpSpPr bwMode="auto">
          <a:xfrm>
            <a:off x="6521585" y="6510122"/>
            <a:ext cx="222250" cy="858838"/>
            <a:chOff x="384" y="816"/>
            <a:chExt cx="140" cy="541"/>
          </a:xfrm>
        </p:grpSpPr>
        <p:sp>
          <p:nvSpPr>
            <p:cNvPr id="169" name="Line 289">
              <a:extLst>
                <a:ext uri="{FF2B5EF4-FFF2-40B4-BE49-F238E27FC236}">
                  <a16:creationId xmlns:a16="http://schemas.microsoft.com/office/drawing/2014/main" id="{31002155-4750-4536-814B-400113146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90">
              <a:extLst>
                <a:ext uri="{FF2B5EF4-FFF2-40B4-BE49-F238E27FC236}">
                  <a16:creationId xmlns:a16="http://schemas.microsoft.com/office/drawing/2014/main" id="{96C081A3-1251-47B5-929D-8BAD9FAEB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291">
              <a:extLst>
                <a:ext uri="{FF2B5EF4-FFF2-40B4-BE49-F238E27FC236}">
                  <a16:creationId xmlns:a16="http://schemas.microsoft.com/office/drawing/2014/main" id="{9C6C72E5-4B78-4F70-AD3A-EA73C564E3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" name="Freeform 56">
            <a:extLst>
              <a:ext uri="{FF2B5EF4-FFF2-40B4-BE49-F238E27FC236}">
                <a16:creationId xmlns:a16="http://schemas.microsoft.com/office/drawing/2014/main" id="{589273FB-DAB1-4309-877B-E976B06A73A3}"/>
              </a:ext>
            </a:extLst>
          </p:cNvPr>
          <p:cNvSpPr>
            <a:spLocks/>
          </p:cNvSpPr>
          <p:nvPr/>
        </p:nvSpPr>
        <p:spPr bwMode="auto">
          <a:xfrm flipH="1">
            <a:off x="4936276" y="4719846"/>
            <a:ext cx="45719" cy="1365382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TextBox 13">
            <a:extLst>
              <a:ext uri="{FF2B5EF4-FFF2-40B4-BE49-F238E27FC236}">
                <a16:creationId xmlns:a16="http://schemas.microsoft.com/office/drawing/2014/main" id="{C256342B-34DE-4797-9CA1-D2CE00730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985" y="8384525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204" name="Group 29">
            <a:extLst>
              <a:ext uri="{FF2B5EF4-FFF2-40B4-BE49-F238E27FC236}">
                <a16:creationId xmlns:a16="http://schemas.microsoft.com/office/drawing/2014/main" id="{ADBF2BBE-45F1-47D2-9371-FB1A1D24C74A}"/>
              </a:ext>
            </a:extLst>
          </p:cNvPr>
          <p:cNvGrpSpPr>
            <a:grpSpLocks/>
          </p:cNvGrpSpPr>
          <p:nvPr/>
        </p:nvGrpSpPr>
        <p:grpSpPr bwMode="auto">
          <a:xfrm>
            <a:off x="5086329" y="4948264"/>
            <a:ext cx="287338" cy="790575"/>
            <a:chOff x="528" y="240"/>
            <a:chExt cx="181" cy="498"/>
          </a:xfrm>
        </p:grpSpPr>
        <p:sp>
          <p:nvSpPr>
            <p:cNvPr id="205" name="Line 30">
              <a:extLst>
                <a:ext uri="{FF2B5EF4-FFF2-40B4-BE49-F238E27FC236}">
                  <a16:creationId xmlns:a16="http://schemas.microsoft.com/office/drawing/2014/main" id="{35FD4B4E-FE2D-4794-9F46-F60A42D86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31">
              <a:extLst>
                <a:ext uri="{FF2B5EF4-FFF2-40B4-BE49-F238E27FC236}">
                  <a16:creationId xmlns:a16="http://schemas.microsoft.com/office/drawing/2014/main" id="{C12E531C-3BD1-4030-B29B-36074828A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32">
              <a:extLst>
                <a:ext uri="{FF2B5EF4-FFF2-40B4-BE49-F238E27FC236}">
                  <a16:creationId xmlns:a16="http://schemas.microsoft.com/office/drawing/2014/main" id="{69294760-4532-4E72-B90F-340D64A43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" name="Group 288">
            <a:extLst>
              <a:ext uri="{FF2B5EF4-FFF2-40B4-BE49-F238E27FC236}">
                <a16:creationId xmlns:a16="http://schemas.microsoft.com/office/drawing/2014/main" id="{289E0CB8-98B6-4AAC-A89E-21FED148FC62}"/>
              </a:ext>
            </a:extLst>
          </p:cNvPr>
          <p:cNvGrpSpPr>
            <a:grpSpLocks/>
          </p:cNvGrpSpPr>
          <p:nvPr/>
        </p:nvGrpSpPr>
        <p:grpSpPr bwMode="auto">
          <a:xfrm>
            <a:off x="6255908" y="6372827"/>
            <a:ext cx="222250" cy="858838"/>
            <a:chOff x="384" y="816"/>
            <a:chExt cx="140" cy="541"/>
          </a:xfrm>
        </p:grpSpPr>
        <p:sp>
          <p:nvSpPr>
            <p:cNvPr id="209" name="Line 289">
              <a:extLst>
                <a:ext uri="{FF2B5EF4-FFF2-40B4-BE49-F238E27FC236}">
                  <a16:creationId xmlns:a16="http://schemas.microsoft.com/office/drawing/2014/main" id="{C8A460DF-59B1-4849-B8EB-D930AEA40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290">
              <a:extLst>
                <a:ext uri="{FF2B5EF4-FFF2-40B4-BE49-F238E27FC236}">
                  <a16:creationId xmlns:a16="http://schemas.microsoft.com/office/drawing/2014/main" id="{5D59D317-3405-42E6-A1D5-036980AF1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291">
              <a:extLst>
                <a:ext uri="{FF2B5EF4-FFF2-40B4-BE49-F238E27FC236}">
                  <a16:creationId xmlns:a16="http://schemas.microsoft.com/office/drawing/2014/main" id="{E87E740C-2E07-4FEA-846A-01E25BCABA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" name="Freeform 56">
            <a:extLst>
              <a:ext uri="{FF2B5EF4-FFF2-40B4-BE49-F238E27FC236}">
                <a16:creationId xmlns:a16="http://schemas.microsoft.com/office/drawing/2014/main" id="{B1C160D6-04C0-429F-8CEC-6A52AD7C08BD}"/>
              </a:ext>
            </a:extLst>
          </p:cNvPr>
          <p:cNvSpPr>
            <a:spLocks/>
          </p:cNvSpPr>
          <p:nvPr/>
        </p:nvSpPr>
        <p:spPr bwMode="auto">
          <a:xfrm>
            <a:off x="4937297" y="5056148"/>
            <a:ext cx="182895" cy="1365382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2" name="Group 29">
            <a:extLst>
              <a:ext uri="{FF2B5EF4-FFF2-40B4-BE49-F238E27FC236}">
                <a16:creationId xmlns:a16="http://schemas.microsoft.com/office/drawing/2014/main" id="{C75A19BD-1A2A-49A2-8AD6-FAFCCF23B410}"/>
              </a:ext>
            </a:extLst>
          </p:cNvPr>
          <p:cNvGrpSpPr>
            <a:grpSpLocks/>
          </p:cNvGrpSpPr>
          <p:nvPr/>
        </p:nvGrpSpPr>
        <p:grpSpPr bwMode="auto">
          <a:xfrm>
            <a:off x="5679821" y="4953830"/>
            <a:ext cx="287338" cy="790575"/>
            <a:chOff x="528" y="240"/>
            <a:chExt cx="181" cy="498"/>
          </a:xfrm>
        </p:grpSpPr>
        <p:sp>
          <p:nvSpPr>
            <p:cNvPr id="213" name="Line 30">
              <a:extLst>
                <a:ext uri="{FF2B5EF4-FFF2-40B4-BE49-F238E27FC236}">
                  <a16:creationId xmlns:a16="http://schemas.microsoft.com/office/drawing/2014/main" id="{F6563CD2-432A-412A-A51D-62A168513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31">
              <a:extLst>
                <a:ext uri="{FF2B5EF4-FFF2-40B4-BE49-F238E27FC236}">
                  <a16:creationId xmlns:a16="http://schemas.microsoft.com/office/drawing/2014/main" id="{3B6C4E03-D1F4-4341-A6FD-635ABDBE5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48956530-C20E-4749-BAB7-62F4BD9D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288">
            <a:extLst>
              <a:ext uri="{FF2B5EF4-FFF2-40B4-BE49-F238E27FC236}">
                <a16:creationId xmlns:a16="http://schemas.microsoft.com/office/drawing/2014/main" id="{E3E019CA-EBCF-4B93-9758-D4747CC2979D}"/>
              </a:ext>
            </a:extLst>
          </p:cNvPr>
          <p:cNvGrpSpPr>
            <a:grpSpLocks/>
          </p:cNvGrpSpPr>
          <p:nvPr/>
        </p:nvGrpSpPr>
        <p:grpSpPr bwMode="auto">
          <a:xfrm>
            <a:off x="6266802" y="5237966"/>
            <a:ext cx="222250" cy="858838"/>
            <a:chOff x="384" y="816"/>
            <a:chExt cx="140" cy="541"/>
          </a:xfrm>
        </p:grpSpPr>
        <p:sp>
          <p:nvSpPr>
            <p:cNvPr id="221" name="Line 289">
              <a:extLst>
                <a:ext uri="{FF2B5EF4-FFF2-40B4-BE49-F238E27FC236}">
                  <a16:creationId xmlns:a16="http://schemas.microsoft.com/office/drawing/2014/main" id="{4251DD2C-A4CA-4594-A4B4-A35A5E045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290">
              <a:extLst>
                <a:ext uri="{FF2B5EF4-FFF2-40B4-BE49-F238E27FC236}">
                  <a16:creationId xmlns:a16="http://schemas.microsoft.com/office/drawing/2014/main" id="{CDCD1387-8AE9-4154-89B7-2625838EB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291">
              <a:extLst>
                <a:ext uri="{FF2B5EF4-FFF2-40B4-BE49-F238E27FC236}">
                  <a16:creationId xmlns:a16="http://schemas.microsoft.com/office/drawing/2014/main" id="{9866BC8A-426D-4F26-806D-C1BB16B81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4" name="Rectangle 22">
            <a:extLst>
              <a:ext uri="{FF2B5EF4-FFF2-40B4-BE49-F238E27FC236}">
                <a16:creationId xmlns:a16="http://schemas.microsoft.com/office/drawing/2014/main" id="{71CED488-F502-4A80-BFF0-C606381B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646" y="4929148"/>
            <a:ext cx="1163074" cy="1155409"/>
          </a:xfrm>
          <a:custGeom>
            <a:avLst/>
            <a:gdLst>
              <a:gd name="connsiteX0" fmla="*/ 0 w 521724"/>
              <a:gd name="connsiteY0" fmla="*/ 0 h 1015709"/>
              <a:gd name="connsiteX1" fmla="*/ 521724 w 521724"/>
              <a:gd name="connsiteY1" fmla="*/ 0 h 1015709"/>
              <a:gd name="connsiteX2" fmla="*/ 521724 w 521724"/>
              <a:gd name="connsiteY2" fmla="*/ 1015709 h 1015709"/>
              <a:gd name="connsiteX3" fmla="*/ 0 w 521724"/>
              <a:gd name="connsiteY3" fmla="*/ 1015709 h 1015709"/>
              <a:gd name="connsiteX4" fmla="*/ 0 w 521724"/>
              <a:gd name="connsiteY4" fmla="*/ 0 h 1015709"/>
              <a:gd name="connsiteX0" fmla="*/ 0 w 1163074"/>
              <a:gd name="connsiteY0" fmla="*/ 0 h 1155409"/>
              <a:gd name="connsiteX1" fmla="*/ 1163074 w 1163074"/>
              <a:gd name="connsiteY1" fmla="*/ 139700 h 1155409"/>
              <a:gd name="connsiteX2" fmla="*/ 1163074 w 1163074"/>
              <a:gd name="connsiteY2" fmla="*/ 1155409 h 1155409"/>
              <a:gd name="connsiteX3" fmla="*/ 641350 w 1163074"/>
              <a:gd name="connsiteY3" fmla="*/ 1155409 h 1155409"/>
              <a:gd name="connsiteX4" fmla="*/ 0 w 1163074"/>
              <a:gd name="connsiteY4" fmla="*/ 0 h 1155409"/>
              <a:gd name="connsiteX0" fmla="*/ 0 w 1163074"/>
              <a:gd name="connsiteY0" fmla="*/ 0 h 1155409"/>
              <a:gd name="connsiteX1" fmla="*/ 1163074 w 1163074"/>
              <a:gd name="connsiteY1" fmla="*/ 139700 h 1155409"/>
              <a:gd name="connsiteX2" fmla="*/ 1163074 w 1163074"/>
              <a:gd name="connsiteY2" fmla="*/ 1155409 h 1155409"/>
              <a:gd name="connsiteX3" fmla="*/ 12700 w 1163074"/>
              <a:gd name="connsiteY3" fmla="*/ 1009359 h 1155409"/>
              <a:gd name="connsiteX4" fmla="*/ 0 w 1163074"/>
              <a:gd name="connsiteY4" fmla="*/ 0 h 11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3074" h="1155409">
                <a:moveTo>
                  <a:pt x="0" y="0"/>
                </a:moveTo>
                <a:lnTo>
                  <a:pt x="1163074" y="139700"/>
                </a:lnTo>
                <a:lnTo>
                  <a:pt x="1163074" y="1155409"/>
                </a:lnTo>
                <a:lnTo>
                  <a:pt x="12700" y="10093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38" name="Group 13">
            <a:extLst>
              <a:ext uri="{FF2B5EF4-FFF2-40B4-BE49-F238E27FC236}">
                <a16:creationId xmlns:a16="http://schemas.microsoft.com/office/drawing/2014/main" id="{069F67C8-E4DC-4613-A1E5-46EC2353E488}"/>
              </a:ext>
            </a:extLst>
          </p:cNvPr>
          <p:cNvGrpSpPr>
            <a:grpSpLocks/>
          </p:cNvGrpSpPr>
          <p:nvPr/>
        </p:nvGrpSpPr>
        <p:grpSpPr bwMode="auto">
          <a:xfrm>
            <a:off x="2175643" y="4433054"/>
            <a:ext cx="393700" cy="1271588"/>
            <a:chOff x="2496" y="4380"/>
            <a:chExt cx="236" cy="690"/>
          </a:xfrm>
        </p:grpSpPr>
        <p:sp>
          <p:nvSpPr>
            <p:cNvPr id="239" name="AutoShape 14">
              <a:extLst>
                <a:ext uri="{FF2B5EF4-FFF2-40B4-BE49-F238E27FC236}">
                  <a16:creationId xmlns:a16="http://schemas.microsoft.com/office/drawing/2014/main" id="{3FB1FE38-C160-47E7-807F-B19D228E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0" name="AutoShape 15">
              <a:extLst>
                <a:ext uri="{FF2B5EF4-FFF2-40B4-BE49-F238E27FC236}">
                  <a16:creationId xmlns:a16="http://schemas.microsoft.com/office/drawing/2014/main" id="{C2276CD7-44C5-4A75-8D1B-BB9DB4EA7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FA4BD3C-37DC-4C09-A9D8-88CC5CEDC992}"/>
              </a:ext>
            </a:extLst>
          </p:cNvPr>
          <p:cNvCxnSpPr>
            <a:cxnSpLocks/>
          </p:cNvCxnSpPr>
          <p:nvPr/>
        </p:nvCxnSpPr>
        <p:spPr>
          <a:xfrm flipH="1">
            <a:off x="609600" y="5954801"/>
            <a:ext cx="3202976" cy="4643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767E583-0110-4C1B-B935-150839AEEEC7}"/>
              </a:ext>
            </a:extLst>
          </p:cNvPr>
          <p:cNvCxnSpPr>
            <a:cxnSpLocks/>
          </p:cNvCxnSpPr>
          <p:nvPr/>
        </p:nvCxnSpPr>
        <p:spPr>
          <a:xfrm flipV="1">
            <a:off x="571365" y="6423481"/>
            <a:ext cx="50348" cy="4578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" name="Group 13">
            <a:extLst>
              <a:ext uri="{FF2B5EF4-FFF2-40B4-BE49-F238E27FC236}">
                <a16:creationId xmlns:a16="http://schemas.microsoft.com/office/drawing/2014/main" id="{60B9E7E1-37CE-43D5-941E-59727BE9C26B}"/>
              </a:ext>
            </a:extLst>
          </p:cNvPr>
          <p:cNvGrpSpPr>
            <a:grpSpLocks/>
          </p:cNvGrpSpPr>
          <p:nvPr/>
        </p:nvGrpSpPr>
        <p:grpSpPr bwMode="auto">
          <a:xfrm>
            <a:off x="847889" y="4611285"/>
            <a:ext cx="393700" cy="1271588"/>
            <a:chOff x="2496" y="4380"/>
            <a:chExt cx="236" cy="690"/>
          </a:xfrm>
        </p:grpSpPr>
        <p:sp>
          <p:nvSpPr>
            <p:cNvPr id="245" name="AutoShape 14">
              <a:extLst>
                <a:ext uri="{FF2B5EF4-FFF2-40B4-BE49-F238E27FC236}">
                  <a16:creationId xmlns:a16="http://schemas.microsoft.com/office/drawing/2014/main" id="{E1B35A20-7B6A-454A-9530-3D503B35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" name="AutoShape 15">
              <a:extLst>
                <a:ext uri="{FF2B5EF4-FFF2-40B4-BE49-F238E27FC236}">
                  <a16:creationId xmlns:a16="http://schemas.microsoft.com/office/drawing/2014/main" id="{A6B8D3F9-6486-42F2-A969-22215272D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94" name="Rectangle 23">
            <a:extLst>
              <a:ext uri="{FF2B5EF4-FFF2-40B4-BE49-F238E27FC236}">
                <a16:creationId xmlns:a16="http://schemas.microsoft.com/office/drawing/2014/main" id="{53A47007-F909-40C0-B984-548DB175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211" y="5163078"/>
            <a:ext cx="219075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63" name="Group 292">
            <a:extLst>
              <a:ext uri="{FF2B5EF4-FFF2-40B4-BE49-F238E27FC236}">
                <a16:creationId xmlns:a16="http://schemas.microsoft.com/office/drawing/2014/main" id="{B947340A-00EF-4AB4-8BBE-35113F20AD4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6993" y="4915861"/>
            <a:ext cx="222250" cy="858838"/>
            <a:chOff x="384" y="816"/>
            <a:chExt cx="140" cy="541"/>
          </a:xfrm>
        </p:grpSpPr>
        <p:sp>
          <p:nvSpPr>
            <p:cNvPr id="264" name="Line 293">
              <a:extLst>
                <a:ext uri="{FF2B5EF4-FFF2-40B4-BE49-F238E27FC236}">
                  <a16:creationId xmlns:a16="http://schemas.microsoft.com/office/drawing/2014/main" id="{32E99D69-EF31-4493-A497-BA8480926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Line 294">
              <a:extLst>
                <a:ext uri="{FF2B5EF4-FFF2-40B4-BE49-F238E27FC236}">
                  <a16:creationId xmlns:a16="http://schemas.microsoft.com/office/drawing/2014/main" id="{6ADF6FBF-799F-4CBC-B5E2-F6A5052B7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Freeform 295">
              <a:extLst>
                <a:ext uri="{FF2B5EF4-FFF2-40B4-BE49-F238E27FC236}">
                  <a16:creationId xmlns:a16="http://schemas.microsoft.com/office/drawing/2014/main" id="{01B239FA-FD1E-4D0F-88FC-81ADF0E713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" name="Freeform 56">
            <a:extLst>
              <a:ext uri="{FF2B5EF4-FFF2-40B4-BE49-F238E27FC236}">
                <a16:creationId xmlns:a16="http://schemas.microsoft.com/office/drawing/2014/main" id="{F4CAB374-68DC-4EAD-AAE7-9BE908BCEB28}"/>
              </a:ext>
            </a:extLst>
          </p:cNvPr>
          <p:cNvSpPr>
            <a:spLocks/>
          </p:cNvSpPr>
          <p:nvPr/>
        </p:nvSpPr>
        <p:spPr bwMode="auto">
          <a:xfrm flipH="1">
            <a:off x="5420990" y="6052729"/>
            <a:ext cx="531813" cy="1365382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" name="Group 13">
            <a:extLst>
              <a:ext uri="{FF2B5EF4-FFF2-40B4-BE49-F238E27FC236}">
                <a16:creationId xmlns:a16="http://schemas.microsoft.com/office/drawing/2014/main" id="{E669B073-E0E8-4002-BCC0-0E77C5D9D720}"/>
              </a:ext>
            </a:extLst>
          </p:cNvPr>
          <p:cNvGrpSpPr>
            <a:grpSpLocks/>
          </p:cNvGrpSpPr>
          <p:nvPr/>
        </p:nvGrpSpPr>
        <p:grpSpPr bwMode="auto">
          <a:xfrm>
            <a:off x="3255415" y="4534611"/>
            <a:ext cx="393700" cy="1271588"/>
            <a:chOff x="2496" y="4380"/>
            <a:chExt cx="236" cy="690"/>
          </a:xfrm>
        </p:grpSpPr>
        <p:sp>
          <p:nvSpPr>
            <p:cNvPr id="101" name="AutoShape 14">
              <a:extLst>
                <a:ext uri="{FF2B5EF4-FFF2-40B4-BE49-F238E27FC236}">
                  <a16:creationId xmlns:a16="http://schemas.microsoft.com/office/drawing/2014/main" id="{B9AF0365-488C-4888-9C29-EBA00569C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" name="AutoShape 15">
              <a:extLst>
                <a:ext uri="{FF2B5EF4-FFF2-40B4-BE49-F238E27FC236}">
                  <a16:creationId xmlns:a16="http://schemas.microsoft.com/office/drawing/2014/main" id="{6971E1A6-B010-443D-8B5F-969DA4DAC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108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162</cp:revision>
  <dcterms:created xsi:type="dcterms:W3CDTF">2002-08-21T12:11:08Z</dcterms:created>
  <dcterms:modified xsi:type="dcterms:W3CDTF">2018-09-23T07:43:38Z</dcterms:modified>
  <cp:category>Shooting</cp:category>
</cp:coreProperties>
</file>