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1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79939-8072-4BDC-9DFC-166AED449532}" v="2" dt="2019-05-24T06:33:0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B6779939-8072-4BDC-9DFC-166AED449532}"/>
    <pc:docChg chg="modSld">
      <pc:chgData name="Matt Carlson" userId="0e792f37f00095d9" providerId="LiveId" clId="{B6779939-8072-4BDC-9DFC-166AED449532}" dt="2019-05-24T06:33:02.660" v="3" actId="1076"/>
      <pc:docMkLst>
        <pc:docMk/>
      </pc:docMkLst>
      <pc:sldChg chg="addSp delSp modSp">
        <pc:chgData name="Matt Carlson" userId="0e792f37f00095d9" providerId="LiveId" clId="{B6779939-8072-4BDC-9DFC-166AED449532}" dt="2019-05-24T06:33:02.660" v="3" actId="1076"/>
        <pc:sldMkLst>
          <pc:docMk/>
          <pc:sldMk cId="0" sldId="279"/>
        </pc:sldMkLst>
        <pc:grpChg chg="add del mod">
          <ac:chgData name="Matt Carlson" userId="0e792f37f00095d9" providerId="LiveId" clId="{B6779939-8072-4BDC-9DFC-166AED449532}" dt="2019-05-24T06:33:00.766" v="2" actId="165"/>
          <ac:grpSpMkLst>
            <pc:docMk/>
            <pc:sldMk cId="0" sldId="279"/>
            <ac:grpSpMk id="978" creationId="{A8FCE375-567E-48D5-B91A-8FDF52E94C56}"/>
          </ac:grpSpMkLst>
        </pc:grpChg>
        <pc:grpChg chg="mod topLvl">
          <ac:chgData name="Matt Carlson" userId="0e792f37f00095d9" providerId="LiveId" clId="{B6779939-8072-4BDC-9DFC-166AED449532}" dt="2019-05-24T06:33:00.766" v="2" actId="165"/>
          <ac:grpSpMkLst>
            <pc:docMk/>
            <pc:sldMk cId="0" sldId="279"/>
            <ac:grpSpMk id="979" creationId="{2A97B467-4179-4DEA-9DFA-019681ADE62F}"/>
          </ac:grpSpMkLst>
        </pc:grpChg>
        <pc:grpChg chg="mod topLvl">
          <ac:chgData name="Matt Carlson" userId="0e792f37f00095d9" providerId="LiveId" clId="{B6779939-8072-4BDC-9DFC-166AED449532}" dt="2019-05-24T06:33:02.660" v="3" actId="1076"/>
          <ac:grpSpMkLst>
            <pc:docMk/>
            <pc:sldMk cId="0" sldId="279"/>
            <ac:grpSpMk id="980" creationId="{FF146716-6D04-45BE-9D6E-AE22892DB7B2}"/>
          </ac:grpSpMkLst>
        </pc:grpChg>
        <pc:grpChg chg="mod">
          <ac:chgData name="Matt Carlson" userId="0e792f37f00095d9" providerId="LiveId" clId="{B6779939-8072-4BDC-9DFC-166AED449532}" dt="2019-05-24T06:32:55.368" v="0"/>
          <ac:grpSpMkLst>
            <pc:docMk/>
            <pc:sldMk cId="0" sldId="279"/>
            <ac:grpSpMk id="983" creationId="{8B7D7D1F-9896-4557-852B-F0130314AAF2}"/>
          </ac:grpSpMkLst>
        </pc:grpChg>
        <pc:grpChg chg="mod">
          <ac:chgData name="Matt Carlson" userId="0e792f37f00095d9" providerId="LiveId" clId="{B6779939-8072-4BDC-9DFC-166AED449532}" dt="2019-05-24T06:32:55.368" v="0"/>
          <ac:grpSpMkLst>
            <pc:docMk/>
            <pc:sldMk cId="0" sldId="279"/>
            <ac:grpSpMk id="984" creationId="{B5046EE7-6966-4446-A90C-6E2DF21B4DB1}"/>
          </ac:grpSpMkLst>
        </pc:grpChg>
        <pc:grpChg chg="mod">
          <ac:chgData name="Matt Carlson" userId="0e792f37f00095d9" providerId="LiveId" clId="{B6779939-8072-4BDC-9DFC-166AED449532}" dt="2019-05-24T06:32:55.368" v="0"/>
          <ac:grpSpMkLst>
            <pc:docMk/>
            <pc:sldMk cId="0" sldId="279"/>
            <ac:grpSpMk id="989" creationId="{38E98F14-D190-485D-948E-CC6D0AEB101D}"/>
          </ac:grpSpMkLst>
        </pc:grpChg>
      </pc:sldChg>
    </pc:docChg>
  </pc:docChgLst>
  <pc:docChgLst>
    <pc:chgData name="Matt Carlson" userId="0e792f37f00095d9" providerId="LiveId" clId="{5CFCC283-3760-4963-8178-2319E33C76D7}"/>
    <pc:docChg chg="undo custSel modSld">
      <pc:chgData name="Matt Carlson" userId="0e792f37f00095d9" providerId="LiveId" clId="{5CFCC283-3760-4963-8178-2319E33C76D7}" dt="2019-03-24T13:44:00.010" v="305" actId="478"/>
      <pc:docMkLst>
        <pc:docMk/>
      </pc:docMkLst>
      <pc:sldChg chg="addSp delSp modSp">
        <pc:chgData name="Matt Carlson" userId="0e792f37f00095d9" providerId="LiveId" clId="{5CFCC283-3760-4963-8178-2319E33C76D7}" dt="2019-03-24T13:44:00.010" v="305" actId="478"/>
        <pc:sldMkLst>
          <pc:docMk/>
          <pc:sldMk cId="0" sldId="274"/>
        </pc:sldMkLst>
        <pc:spChg chg="add mod">
          <ac:chgData name="Matt Carlson" userId="0e792f37f00095d9" providerId="LiveId" clId="{5CFCC283-3760-4963-8178-2319E33C76D7}" dt="2019-03-24T13:32:28.677" v="14" actId="1076"/>
          <ac:spMkLst>
            <pc:docMk/>
            <pc:sldMk cId="0" sldId="274"/>
            <ac:spMk id="93" creationId="{F52A16BC-EBFB-460D-8547-60CAC53D06D7}"/>
          </ac:spMkLst>
        </pc:spChg>
        <pc:spChg chg="add mod">
          <ac:chgData name="Matt Carlson" userId="0e792f37f00095d9" providerId="LiveId" clId="{5CFCC283-3760-4963-8178-2319E33C76D7}" dt="2019-03-24T13:32:28.677" v="14" actId="1076"/>
          <ac:spMkLst>
            <pc:docMk/>
            <pc:sldMk cId="0" sldId="274"/>
            <ac:spMk id="94" creationId="{5DDC4FA1-8371-4CAC-8351-BEE7A437A2A6}"/>
          </ac:spMkLst>
        </pc:spChg>
        <pc:spChg chg="add mod">
          <ac:chgData name="Matt Carlson" userId="0e792f37f00095d9" providerId="LiveId" clId="{5CFCC283-3760-4963-8178-2319E33C76D7}" dt="2019-03-24T13:33:00.424" v="24" actId="1076"/>
          <ac:spMkLst>
            <pc:docMk/>
            <pc:sldMk cId="0" sldId="274"/>
            <ac:spMk id="112" creationId="{9098B9A6-C42D-45E0-BFF0-3399FE9A34BA}"/>
          </ac:spMkLst>
        </pc:spChg>
        <pc:spChg chg="add mod">
          <ac:chgData name="Matt Carlson" userId="0e792f37f00095d9" providerId="LiveId" clId="{5CFCC283-3760-4963-8178-2319E33C76D7}" dt="2019-03-24T13:33:40.878" v="27" actId="1076"/>
          <ac:spMkLst>
            <pc:docMk/>
            <pc:sldMk cId="0" sldId="274"/>
            <ac:spMk id="113" creationId="{423A6444-E92C-4E2D-B544-B5C4C482AA1A}"/>
          </ac:spMkLst>
        </pc:spChg>
        <pc:spChg chg="add mod">
          <ac:chgData name="Matt Carlson" userId="0e792f37f00095d9" providerId="LiveId" clId="{5CFCC283-3760-4963-8178-2319E33C76D7}" dt="2019-03-24T13:33:43.461" v="29" actId="1076"/>
          <ac:spMkLst>
            <pc:docMk/>
            <pc:sldMk cId="0" sldId="274"/>
            <ac:spMk id="114" creationId="{31389C14-A7A6-461B-A682-3255A7930511}"/>
          </ac:spMkLst>
        </pc:spChg>
        <pc:spChg chg="add mod">
          <ac:chgData name="Matt Carlson" userId="0e792f37f00095d9" providerId="LiveId" clId="{5CFCC283-3760-4963-8178-2319E33C76D7}" dt="2019-03-24T13:33:45.517" v="31" actId="1076"/>
          <ac:spMkLst>
            <pc:docMk/>
            <pc:sldMk cId="0" sldId="274"/>
            <ac:spMk id="115" creationId="{5CDD602C-1734-4D69-8985-D081370605BA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36" creationId="{D1479505-B90B-47D1-8EF7-BB56C489C3AB}"/>
          </ac:spMkLst>
        </pc:spChg>
        <pc:spChg chg="del mod topLvl">
          <ac:chgData name="Matt Carlson" userId="0e792f37f00095d9" providerId="LiveId" clId="{5CFCC283-3760-4963-8178-2319E33C76D7}" dt="2019-03-24T13:36:05.608" v="77" actId="478"/>
          <ac:spMkLst>
            <pc:docMk/>
            <pc:sldMk cId="0" sldId="274"/>
            <ac:spMk id="137" creationId="{8B3E2D0B-6734-43DC-AADD-6F7645943D38}"/>
          </ac:spMkLst>
        </pc:spChg>
        <pc:spChg chg="del mod topLvl">
          <ac:chgData name="Matt Carlson" userId="0e792f37f00095d9" providerId="LiveId" clId="{5CFCC283-3760-4963-8178-2319E33C76D7}" dt="2019-03-24T13:36:05.608" v="77" actId="478"/>
          <ac:spMkLst>
            <pc:docMk/>
            <pc:sldMk cId="0" sldId="274"/>
            <ac:spMk id="138" creationId="{3B99F468-6020-443A-98A7-D239ACBFD95C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39" creationId="{450F7D89-8BA2-459F-8491-BAB6141B649C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0" creationId="{4DC485B4-E63E-4BDE-B926-7DE6DEBAF3E4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1" creationId="{B207D192-3939-4BAA-A7F0-1F78A67A30D2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2" creationId="{8BF98862-41EE-4FFD-89B3-54F7E5ED7437}"/>
          </ac:spMkLst>
        </pc:spChg>
        <pc:spChg chg="add mod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7" creationId="{40D3D5C3-574B-46A6-AB7B-662D72B63A17}"/>
          </ac:spMkLst>
        </pc:spChg>
        <pc:spChg chg="add mod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8" creationId="{2AF59746-A8DD-4B1C-AA95-D9BCB4CBBE79}"/>
          </ac:spMkLst>
        </pc:spChg>
        <pc:spChg chg="add mod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9" creationId="{2F139CDA-05FB-4B15-93F4-E255B62F8287}"/>
          </ac:spMkLst>
        </pc:spChg>
        <pc:spChg chg="add mod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50" creationId="{5B0A5381-B88B-4B78-AD1B-9EF9D57F3709}"/>
          </ac:spMkLst>
        </pc:spChg>
        <pc:spChg chg="add mod">
          <ac:chgData name="Matt Carlson" userId="0e792f37f00095d9" providerId="LiveId" clId="{5CFCC283-3760-4963-8178-2319E33C76D7}" dt="2019-03-24T13:42:00.164" v="223" actId="1076"/>
          <ac:spMkLst>
            <pc:docMk/>
            <pc:sldMk cId="0" sldId="274"/>
            <ac:spMk id="195" creationId="{EF82DF7B-B740-43D5-A1F0-C1CD2CF8FBC4}"/>
          </ac:spMkLst>
        </pc:spChg>
        <pc:spChg chg="del mod">
          <ac:chgData name="Matt Carlson" userId="0e792f37f00095d9" providerId="LiveId" clId="{5CFCC283-3760-4963-8178-2319E33C76D7}" dt="2019-03-24T13:44:00.010" v="305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5CFCC283-3760-4963-8178-2319E33C76D7}" dt="2019-03-24T13:44:00.010" v="305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5CFCC283-3760-4963-8178-2319E33C76D7}" dt="2019-03-24T13:44:00.010" v="305" actId="478"/>
          <ac:spMkLst>
            <pc:docMk/>
            <pc:sldMk cId="0" sldId="274"/>
            <ac:spMk id="3096" creationId="{00000000-0000-0000-0000-000000000000}"/>
          </ac:spMkLst>
        </pc:spChg>
        <pc:spChg chg="mod ord">
          <ac:chgData name="Matt Carlson" userId="0e792f37f00095d9" providerId="LiveId" clId="{5CFCC283-3760-4963-8178-2319E33C76D7}" dt="2019-03-24T13:38:59.925" v="121" actId="1076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5CFCC283-3760-4963-8178-2319E33C76D7}" dt="2019-03-24T13:36:47.779" v="82" actId="338"/>
          <ac:grpSpMkLst>
            <pc:docMk/>
            <pc:sldMk cId="0" sldId="274"/>
            <ac:grpSpMk id="12" creationId="{AF390ADC-4B82-4BE8-83F2-4D02CA6C4D26}"/>
          </ac:grpSpMkLst>
        </pc:grpChg>
        <pc:grpChg chg="add mod">
          <ac:chgData name="Matt Carlson" userId="0e792f37f00095d9" providerId="LiveId" clId="{5CFCC283-3760-4963-8178-2319E33C76D7}" dt="2019-03-24T13:36:52.112" v="83" actId="164"/>
          <ac:grpSpMkLst>
            <pc:docMk/>
            <pc:sldMk cId="0" sldId="274"/>
            <ac:grpSpMk id="13" creationId="{EADF1335-2BDA-4C9B-B37B-84050E64486E}"/>
          </ac:grpSpMkLst>
        </pc:grpChg>
        <pc:grpChg chg="add mod">
          <ac:chgData name="Matt Carlson" userId="0e792f37f00095d9" providerId="LiveId" clId="{5CFCC283-3760-4963-8178-2319E33C76D7}" dt="2019-03-24T13:32:28.677" v="14" actId="1076"/>
          <ac:grpSpMkLst>
            <pc:docMk/>
            <pc:sldMk cId="0" sldId="274"/>
            <ac:grpSpMk id="95" creationId="{70950AD7-D267-4440-8893-40EC77C1C5BD}"/>
          </ac:grpSpMkLst>
        </pc:grpChg>
        <pc:grpChg chg="add mod">
          <ac:chgData name="Matt Carlson" userId="0e792f37f00095d9" providerId="LiveId" clId="{5CFCC283-3760-4963-8178-2319E33C76D7}" dt="2019-03-24T13:32:28.677" v="14" actId="1076"/>
          <ac:grpSpMkLst>
            <pc:docMk/>
            <pc:sldMk cId="0" sldId="274"/>
            <ac:grpSpMk id="99" creationId="{4F56EF17-68D9-4CBD-8A49-7342B4BB2420}"/>
          </ac:grpSpMkLst>
        </pc:grpChg>
        <pc:grpChg chg="add mod ord">
          <ac:chgData name="Matt Carlson" userId="0e792f37f00095d9" providerId="LiveId" clId="{5CFCC283-3760-4963-8178-2319E33C76D7}" dt="2019-03-24T13:32:47.122" v="20" actId="167"/>
          <ac:grpSpMkLst>
            <pc:docMk/>
            <pc:sldMk cId="0" sldId="274"/>
            <ac:grpSpMk id="103" creationId="{6C0DFB70-E324-42B3-95F3-828609D3C8FB}"/>
          </ac:grpSpMkLst>
        </pc:grpChg>
        <pc:grpChg chg="add mod">
          <ac:chgData name="Matt Carlson" userId="0e792f37f00095d9" providerId="LiveId" clId="{5CFCC283-3760-4963-8178-2319E33C76D7}" dt="2019-03-24T13:32:51.951" v="22" actId="1076"/>
          <ac:grpSpMkLst>
            <pc:docMk/>
            <pc:sldMk cId="0" sldId="274"/>
            <ac:grpSpMk id="107" creationId="{A9383430-C57E-48C2-881D-70D0DEB4353D}"/>
          </ac:grpSpMkLst>
        </pc:grpChg>
        <pc:grpChg chg="add mod">
          <ac:chgData name="Matt Carlson" userId="0e792f37f00095d9" providerId="LiveId" clId="{5CFCC283-3760-4963-8178-2319E33C76D7}" dt="2019-03-24T13:33:57.793" v="34" actId="1076"/>
          <ac:grpSpMkLst>
            <pc:docMk/>
            <pc:sldMk cId="0" sldId="274"/>
            <ac:grpSpMk id="116" creationId="{8968FD94-B0FA-4A84-A2D7-D6D49B56EC13}"/>
          </ac:grpSpMkLst>
        </pc:grpChg>
        <pc:grpChg chg="add mod">
          <ac:chgData name="Matt Carlson" userId="0e792f37f00095d9" providerId="LiveId" clId="{5CFCC283-3760-4963-8178-2319E33C76D7}" dt="2019-03-24T13:34:03.656" v="36" actId="1076"/>
          <ac:grpSpMkLst>
            <pc:docMk/>
            <pc:sldMk cId="0" sldId="274"/>
            <ac:grpSpMk id="119" creationId="{971ACB38-1298-400D-A9D7-490F9FC43974}"/>
          </ac:grpSpMkLst>
        </pc:grpChg>
        <pc:grpChg chg="add del mod">
          <ac:chgData name="Matt Carlson" userId="0e792f37f00095d9" providerId="LiveId" clId="{5CFCC283-3760-4963-8178-2319E33C76D7}" dt="2019-03-24T13:35:13.459" v="61" actId="165"/>
          <ac:grpSpMkLst>
            <pc:docMk/>
            <pc:sldMk cId="0" sldId="274"/>
            <ac:grpSpMk id="135" creationId="{1F3597D2-F20C-49A0-B1C8-A3637AD25DED}"/>
          </ac:grpSpMkLst>
        </pc:grpChg>
        <pc:grpChg chg="add mod">
          <ac:chgData name="Matt Carlson" userId="0e792f37f00095d9" providerId="LiveId" clId="{5CFCC283-3760-4963-8178-2319E33C76D7}" dt="2019-03-24T13:37:09.240" v="88" actId="1076"/>
          <ac:grpSpMkLst>
            <pc:docMk/>
            <pc:sldMk cId="0" sldId="274"/>
            <ac:grpSpMk id="151" creationId="{7BFB16D1-BB6B-4D66-B2E5-DF3CFA62F00A}"/>
          </ac:grpSpMkLst>
        </pc:grpChg>
        <pc:grpChg chg="add mod">
          <ac:chgData name="Matt Carlson" userId="0e792f37f00095d9" providerId="LiveId" clId="{5CFCC283-3760-4963-8178-2319E33C76D7}" dt="2019-03-24T13:37:11.879" v="89" actId="1076"/>
          <ac:grpSpMkLst>
            <pc:docMk/>
            <pc:sldMk cId="0" sldId="274"/>
            <ac:grpSpMk id="155" creationId="{EF69E8C3-D33F-4416-B0D8-2B446ECBEDB4}"/>
          </ac:grpSpMkLst>
        </pc:grpChg>
        <pc:grpChg chg="add mod">
          <ac:chgData name="Matt Carlson" userId="0e792f37f00095d9" providerId="LiveId" clId="{5CFCC283-3760-4963-8178-2319E33C76D7}" dt="2019-03-24T13:37:27.209" v="91" actId="1076"/>
          <ac:grpSpMkLst>
            <pc:docMk/>
            <pc:sldMk cId="0" sldId="274"/>
            <ac:grpSpMk id="159" creationId="{D68806EC-5E4B-4CD5-827E-250EACFD5E62}"/>
          </ac:grpSpMkLst>
        </pc:grpChg>
        <pc:grpChg chg="add mod">
          <ac:chgData name="Matt Carlson" userId="0e792f37f00095d9" providerId="LiveId" clId="{5CFCC283-3760-4963-8178-2319E33C76D7}" dt="2019-03-24T13:37:33.658" v="93" actId="1076"/>
          <ac:grpSpMkLst>
            <pc:docMk/>
            <pc:sldMk cId="0" sldId="274"/>
            <ac:grpSpMk id="162" creationId="{E7D32329-E0FF-4B81-B082-59B685C43202}"/>
          </ac:grpSpMkLst>
        </pc:grpChg>
        <pc:grpChg chg="add mod">
          <ac:chgData name="Matt Carlson" userId="0e792f37f00095d9" providerId="LiveId" clId="{5CFCC283-3760-4963-8178-2319E33C76D7}" dt="2019-03-24T13:37:37.276" v="95" actId="1076"/>
          <ac:grpSpMkLst>
            <pc:docMk/>
            <pc:sldMk cId="0" sldId="274"/>
            <ac:grpSpMk id="165" creationId="{DB22B5D3-436E-4059-8888-A214A2615BCB}"/>
          </ac:grpSpMkLst>
        </pc:grpChg>
        <pc:grpChg chg="add mod">
          <ac:chgData name="Matt Carlson" userId="0e792f37f00095d9" providerId="LiveId" clId="{5CFCC283-3760-4963-8178-2319E33C76D7}" dt="2019-03-24T13:37:40.308" v="97" actId="1076"/>
          <ac:grpSpMkLst>
            <pc:docMk/>
            <pc:sldMk cId="0" sldId="274"/>
            <ac:grpSpMk id="168" creationId="{D8D608CB-B38C-4416-ABF5-E2221053B60E}"/>
          </ac:grpSpMkLst>
        </pc:grpChg>
        <pc:grpChg chg="add mod ord">
          <ac:chgData name="Matt Carlson" userId="0e792f37f00095d9" providerId="LiveId" clId="{5CFCC283-3760-4963-8178-2319E33C76D7}" dt="2019-03-24T13:37:48.272" v="100" actId="167"/>
          <ac:grpSpMkLst>
            <pc:docMk/>
            <pc:sldMk cId="0" sldId="274"/>
            <ac:grpSpMk id="171" creationId="{BB3F62DB-E6A2-4318-83A8-7B3C55256934}"/>
          </ac:grpSpMkLst>
        </pc:grpChg>
        <pc:grpChg chg="add mod ord">
          <ac:chgData name="Matt Carlson" userId="0e792f37f00095d9" providerId="LiveId" clId="{5CFCC283-3760-4963-8178-2319E33C76D7}" dt="2019-03-24T13:38:01.419" v="103" actId="167"/>
          <ac:grpSpMkLst>
            <pc:docMk/>
            <pc:sldMk cId="0" sldId="274"/>
            <ac:grpSpMk id="175" creationId="{7B482D93-94F8-4FC9-9B89-5AE11DABC914}"/>
          </ac:grpSpMkLst>
        </pc:grpChg>
        <pc:grpChg chg="add mod ord">
          <ac:chgData name="Matt Carlson" userId="0e792f37f00095d9" providerId="LiveId" clId="{5CFCC283-3760-4963-8178-2319E33C76D7}" dt="2019-03-24T13:38:07.714" v="106" actId="167"/>
          <ac:grpSpMkLst>
            <pc:docMk/>
            <pc:sldMk cId="0" sldId="274"/>
            <ac:grpSpMk id="179" creationId="{BE626561-F707-43F5-AA51-73EAF8467BC3}"/>
          </ac:grpSpMkLst>
        </pc:grpChg>
        <pc:grpChg chg="add mod ord">
          <ac:chgData name="Matt Carlson" userId="0e792f37f00095d9" providerId="LiveId" clId="{5CFCC283-3760-4963-8178-2319E33C76D7}" dt="2019-03-24T13:38:30.981" v="113" actId="167"/>
          <ac:grpSpMkLst>
            <pc:docMk/>
            <pc:sldMk cId="0" sldId="274"/>
            <ac:grpSpMk id="183" creationId="{8EA1FCC6-5FDA-4870-901C-FF30E5B885DD}"/>
          </ac:grpSpMkLst>
        </pc:grpChg>
        <pc:grpChg chg="add mod ord">
          <ac:chgData name="Matt Carlson" userId="0e792f37f00095d9" providerId="LiveId" clId="{5CFCC283-3760-4963-8178-2319E33C76D7}" dt="2019-03-24T13:38:30.981" v="113" actId="167"/>
          <ac:grpSpMkLst>
            <pc:docMk/>
            <pc:sldMk cId="0" sldId="274"/>
            <ac:grpSpMk id="187" creationId="{E0CCA3D8-9414-414D-A8BF-C6624B29828D}"/>
          </ac:grpSpMkLst>
        </pc:grpChg>
        <pc:grpChg chg="add mod">
          <ac:chgData name="Matt Carlson" userId="0e792f37f00095d9" providerId="LiveId" clId="{5CFCC283-3760-4963-8178-2319E33C76D7}" dt="2019-03-24T13:38:26.289" v="112" actId="1076"/>
          <ac:grpSpMkLst>
            <pc:docMk/>
            <pc:sldMk cId="0" sldId="274"/>
            <ac:grpSpMk id="191" creationId="{1AD565FA-CCA0-4C53-B46B-CBB90EAF4D86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10" creationId="{00000000-0000-0000-0000-000000000000}"/>
          </ac:grpSpMkLst>
        </pc:grpChg>
        <pc:grpChg chg="mod ord">
          <ac:chgData name="Matt Carlson" userId="0e792f37f00095d9" providerId="LiveId" clId="{5CFCC283-3760-4963-8178-2319E33C76D7}" dt="2019-03-24T13:32:42.995" v="18" actId="167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3-24T13:43:53.457" v="30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CFCC283-3760-4963-8178-2319E33C76D7}" dt="2019-03-24T13:34:17.594" v="44" actId="14100"/>
          <ac:cxnSpMkLst>
            <pc:docMk/>
            <pc:sldMk cId="0" sldId="274"/>
            <ac:cxnSpMk id="123" creationId="{648BCAA7-0823-41E1-B172-AC0A032D700C}"/>
          </ac:cxnSpMkLst>
        </pc:cxnChg>
        <pc:cxnChg chg="add mod">
          <ac:chgData name="Matt Carlson" userId="0e792f37f00095d9" providerId="LiveId" clId="{5CFCC283-3760-4963-8178-2319E33C76D7}" dt="2019-03-24T13:34:28.323" v="49" actId="14100"/>
          <ac:cxnSpMkLst>
            <pc:docMk/>
            <pc:sldMk cId="0" sldId="274"/>
            <ac:cxnSpMk id="127" creationId="{F34F6320-B66A-4A17-95DD-82ED4030050F}"/>
          </ac:cxnSpMkLst>
        </pc:cxnChg>
        <pc:cxnChg chg="add mod">
          <ac:chgData name="Matt Carlson" userId="0e792f37f00095d9" providerId="LiveId" clId="{5CFCC283-3760-4963-8178-2319E33C76D7}" dt="2019-03-24T13:34:36.884" v="53" actId="14100"/>
          <ac:cxnSpMkLst>
            <pc:docMk/>
            <pc:sldMk cId="0" sldId="274"/>
            <ac:cxnSpMk id="130" creationId="{5672870B-8D8E-4D49-9EC8-FF8F7073FC8E}"/>
          </ac:cxnSpMkLst>
        </pc:cxnChg>
        <pc:cxnChg chg="add mod">
          <ac:chgData name="Matt Carlson" userId="0e792f37f00095d9" providerId="LiveId" clId="{5CFCC283-3760-4963-8178-2319E33C76D7}" dt="2019-03-24T13:34:46.269" v="56" actId="14100"/>
          <ac:cxnSpMkLst>
            <pc:docMk/>
            <pc:sldMk cId="0" sldId="274"/>
            <ac:cxnSpMk id="133" creationId="{819D324E-AA0C-4D24-838C-E572ED1FB906}"/>
          </ac:cxnSpMkLst>
        </pc:cxnChg>
        <pc:cxnChg chg="del mod">
          <ac:chgData name="Matt Carlson" userId="0e792f37f00095d9" providerId="LiveId" clId="{5CFCC283-3760-4963-8178-2319E33C76D7}" dt="2019-03-24T13:44:00.010" v="305" actId="478"/>
          <ac:cxnSpMkLst>
            <pc:docMk/>
            <pc:sldMk cId="0" sldId="274"/>
            <ac:cxnSpMk id="143" creationId="{00000000-0000-0000-0000-000000000000}"/>
          </ac:cxnSpMkLst>
        </pc:cxnChg>
        <pc:cxnChg chg="mod">
          <ac:chgData name="Matt Carlson" userId="0e792f37f00095d9" providerId="LiveId" clId="{5CFCC283-3760-4963-8178-2319E33C76D7}" dt="2019-03-24T13:34:11.001" v="40" actId="14100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5CFCC283-3760-4963-8178-2319E33C76D7}" dt="2019-03-24T13:44:00.010" v="305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5CFCC283-3760-4963-8178-2319E33C76D7}" dt="2019-03-24T13:44:00.010" v="305" actId="478"/>
          <ac:cxnSpMkLst>
            <pc:docMk/>
            <pc:sldMk cId="0" sldId="274"/>
            <ac:cxnSpMk id="146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77C7F1-2654-4FAE-8C0B-48C774E7669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29">
            <a:extLst>
              <a:ext uri="{FF2B5EF4-FFF2-40B4-BE49-F238E27FC236}">
                <a16:creationId xmlns:a16="http://schemas.microsoft.com/office/drawing/2014/main" id="{8EA1FCC6-5FDA-4870-901C-FF30E5B885DD}"/>
              </a:ext>
            </a:extLst>
          </p:cNvPr>
          <p:cNvGrpSpPr>
            <a:grpSpLocks/>
          </p:cNvGrpSpPr>
          <p:nvPr/>
        </p:nvGrpSpPr>
        <p:grpSpPr bwMode="auto">
          <a:xfrm>
            <a:off x="3733244" y="3914942"/>
            <a:ext cx="215900" cy="593725"/>
            <a:chOff x="528" y="240"/>
            <a:chExt cx="181" cy="498"/>
          </a:xfrm>
        </p:grpSpPr>
        <p:sp>
          <p:nvSpPr>
            <p:cNvPr id="184" name="Line 30">
              <a:extLst>
                <a:ext uri="{FF2B5EF4-FFF2-40B4-BE49-F238E27FC236}">
                  <a16:creationId xmlns:a16="http://schemas.microsoft.com/office/drawing/2014/main" id="{3B862C3B-E3CC-4434-B00C-D45244B0D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31">
              <a:extLst>
                <a:ext uri="{FF2B5EF4-FFF2-40B4-BE49-F238E27FC236}">
                  <a16:creationId xmlns:a16="http://schemas.microsoft.com/office/drawing/2014/main" id="{D36AACF0-2053-42A5-B93E-47005D455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BC1FE9DA-6175-4ADC-8BEE-87434B9E1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" name="Group 29">
            <a:extLst>
              <a:ext uri="{FF2B5EF4-FFF2-40B4-BE49-F238E27FC236}">
                <a16:creationId xmlns:a16="http://schemas.microsoft.com/office/drawing/2014/main" id="{E0CCA3D8-9414-414D-A8BF-C6624B29828D}"/>
              </a:ext>
            </a:extLst>
          </p:cNvPr>
          <p:cNvGrpSpPr>
            <a:grpSpLocks/>
          </p:cNvGrpSpPr>
          <p:nvPr/>
        </p:nvGrpSpPr>
        <p:grpSpPr bwMode="auto">
          <a:xfrm>
            <a:off x="4063634" y="3914942"/>
            <a:ext cx="215900" cy="593725"/>
            <a:chOff x="528" y="240"/>
            <a:chExt cx="181" cy="498"/>
          </a:xfrm>
        </p:grpSpPr>
        <p:sp>
          <p:nvSpPr>
            <p:cNvPr id="188" name="Line 30">
              <a:extLst>
                <a:ext uri="{FF2B5EF4-FFF2-40B4-BE49-F238E27FC236}">
                  <a16:creationId xmlns:a16="http://schemas.microsoft.com/office/drawing/2014/main" id="{43C1B71C-04BB-45B8-9D0C-E6366922F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31">
              <a:extLst>
                <a:ext uri="{FF2B5EF4-FFF2-40B4-BE49-F238E27FC236}">
                  <a16:creationId xmlns:a16="http://schemas.microsoft.com/office/drawing/2014/main" id="{6FC8D5EB-EC4B-4BD3-A7A5-95382E5AF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F5F2237D-DFAA-4A54-9C76-18C660BF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9">
            <a:extLst>
              <a:ext uri="{FF2B5EF4-FFF2-40B4-BE49-F238E27FC236}">
                <a16:creationId xmlns:a16="http://schemas.microsoft.com/office/drawing/2014/main" id="{BE626561-F707-43F5-AA51-73EAF8467BC3}"/>
              </a:ext>
            </a:extLst>
          </p:cNvPr>
          <p:cNvGrpSpPr>
            <a:grpSpLocks/>
          </p:cNvGrpSpPr>
          <p:nvPr/>
        </p:nvGrpSpPr>
        <p:grpSpPr bwMode="auto">
          <a:xfrm>
            <a:off x="3346266" y="3972313"/>
            <a:ext cx="215900" cy="593725"/>
            <a:chOff x="528" y="240"/>
            <a:chExt cx="181" cy="498"/>
          </a:xfrm>
        </p:grpSpPr>
        <p:sp>
          <p:nvSpPr>
            <p:cNvPr id="180" name="Line 30">
              <a:extLst>
                <a:ext uri="{FF2B5EF4-FFF2-40B4-BE49-F238E27FC236}">
                  <a16:creationId xmlns:a16="http://schemas.microsoft.com/office/drawing/2014/main" id="{BF971FF1-CAAB-4537-9D2C-78F071B0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1">
              <a:extLst>
                <a:ext uri="{FF2B5EF4-FFF2-40B4-BE49-F238E27FC236}">
                  <a16:creationId xmlns:a16="http://schemas.microsoft.com/office/drawing/2014/main" id="{AD1D606A-D2E0-4935-B3A3-F2D337697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32">
              <a:extLst>
                <a:ext uri="{FF2B5EF4-FFF2-40B4-BE49-F238E27FC236}">
                  <a16:creationId xmlns:a16="http://schemas.microsoft.com/office/drawing/2014/main" id="{18D26D7C-2BF4-4C98-A097-96DF63F3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">
            <a:extLst>
              <a:ext uri="{FF2B5EF4-FFF2-40B4-BE49-F238E27FC236}">
                <a16:creationId xmlns:a16="http://schemas.microsoft.com/office/drawing/2014/main" id="{7B482D93-94F8-4FC9-9B89-5AE11DABC914}"/>
              </a:ext>
            </a:extLst>
          </p:cNvPr>
          <p:cNvGrpSpPr>
            <a:grpSpLocks/>
          </p:cNvGrpSpPr>
          <p:nvPr/>
        </p:nvGrpSpPr>
        <p:grpSpPr bwMode="auto">
          <a:xfrm>
            <a:off x="2965621" y="3950142"/>
            <a:ext cx="215900" cy="593725"/>
            <a:chOff x="528" y="240"/>
            <a:chExt cx="181" cy="498"/>
          </a:xfrm>
        </p:grpSpPr>
        <p:sp>
          <p:nvSpPr>
            <p:cNvPr id="176" name="Line 30">
              <a:extLst>
                <a:ext uri="{FF2B5EF4-FFF2-40B4-BE49-F238E27FC236}">
                  <a16:creationId xmlns:a16="http://schemas.microsoft.com/office/drawing/2014/main" id="{BB181CC6-24DD-4331-90A1-EADC0D0D7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1">
              <a:extLst>
                <a:ext uri="{FF2B5EF4-FFF2-40B4-BE49-F238E27FC236}">
                  <a16:creationId xmlns:a16="http://schemas.microsoft.com/office/drawing/2014/main" id="{0E20FFB4-1766-4FB2-82D1-ED3147EEC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6654AC76-1367-442F-A4C1-4869279E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BB3F62DB-E6A2-4318-83A8-7B3C55256934}"/>
              </a:ext>
            </a:extLst>
          </p:cNvPr>
          <p:cNvGrpSpPr>
            <a:grpSpLocks/>
          </p:cNvGrpSpPr>
          <p:nvPr/>
        </p:nvGrpSpPr>
        <p:grpSpPr bwMode="auto">
          <a:xfrm>
            <a:off x="2615227" y="4058261"/>
            <a:ext cx="215900" cy="59372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01529095-BFF2-4F18-A343-2740E4C15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3CDA4432-AD64-457F-B33D-EE2CB992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70699361-6D96-4AA9-B2D9-FCC0C60F1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2">
            <a:extLst>
              <a:ext uri="{FF2B5EF4-FFF2-40B4-BE49-F238E27FC236}">
                <a16:creationId xmlns:a16="http://schemas.microsoft.com/office/drawing/2014/main" id="{6C0DFB70-E324-42B3-95F3-828609D3C8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79972" y="3945756"/>
            <a:ext cx="192088" cy="741363"/>
            <a:chOff x="384" y="816"/>
            <a:chExt cx="140" cy="541"/>
          </a:xfrm>
        </p:grpSpPr>
        <p:sp>
          <p:nvSpPr>
            <p:cNvPr id="104" name="Line 293">
              <a:extLst>
                <a:ext uri="{FF2B5EF4-FFF2-40B4-BE49-F238E27FC236}">
                  <a16:creationId xmlns:a16="http://schemas.microsoft.com/office/drawing/2014/main" id="{78E4D512-6CA7-41AC-A5A7-8CE07BEC5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4">
              <a:extLst>
                <a:ext uri="{FF2B5EF4-FFF2-40B4-BE49-F238E27FC236}">
                  <a16:creationId xmlns:a16="http://schemas.microsoft.com/office/drawing/2014/main" id="{32E70E91-119A-4679-B68B-9C80D32DD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5">
              <a:extLst>
                <a:ext uri="{FF2B5EF4-FFF2-40B4-BE49-F238E27FC236}">
                  <a16:creationId xmlns:a16="http://schemas.microsoft.com/office/drawing/2014/main" id="{5A56855C-B792-4A42-AF3A-B9F8037B46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1" name="Group 13"/>
          <p:cNvGrpSpPr>
            <a:grpSpLocks/>
          </p:cNvGrpSpPr>
          <p:nvPr/>
        </p:nvGrpSpPr>
        <p:grpSpPr bwMode="auto">
          <a:xfrm>
            <a:off x="1028179" y="3986981"/>
            <a:ext cx="309563" cy="998538"/>
            <a:chOff x="2496" y="4380"/>
            <a:chExt cx="236" cy="690"/>
          </a:xfrm>
        </p:grpSpPr>
        <p:sp>
          <p:nvSpPr>
            <p:cNvPr id="311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71737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National Combinator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Setup Crew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both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 muzzle touching lower centered mark.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4" name="Straight Connector 143"/>
          <p:cNvCxnSpPr>
            <a:cxnSpLocks/>
          </p:cNvCxnSpPr>
          <p:nvPr/>
        </p:nvCxnSpPr>
        <p:spPr>
          <a:xfrm flipV="1">
            <a:off x="5256650" y="6209457"/>
            <a:ext cx="610750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">
            <a:extLst>
              <a:ext uri="{FF2B5EF4-FFF2-40B4-BE49-F238E27FC236}">
                <a16:creationId xmlns:a16="http://schemas.microsoft.com/office/drawing/2014/main" id="{F52A16BC-EBFB-460D-8547-60CAC53D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29492"/>
            <a:ext cx="1222830" cy="10701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4" name="Freeform 55">
            <a:extLst>
              <a:ext uri="{FF2B5EF4-FFF2-40B4-BE49-F238E27FC236}">
                <a16:creationId xmlns:a16="http://schemas.microsoft.com/office/drawing/2014/main" id="{5DDC4FA1-8371-4CAC-8351-BEE7A437A2A6}"/>
              </a:ext>
            </a:extLst>
          </p:cNvPr>
          <p:cNvSpPr>
            <a:spLocks/>
          </p:cNvSpPr>
          <p:nvPr/>
        </p:nvSpPr>
        <p:spPr bwMode="auto">
          <a:xfrm>
            <a:off x="1026085" y="4303654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29">
            <a:extLst>
              <a:ext uri="{FF2B5EF4-FFF2-40B4-BE49-F238E27FC236}">
                <a16:creationId xmlns:a16="http://schemas.microsoft.com/office/drawing/2014/main" id="{70950AD7-D267-4440-8893-40EC77C1C5BD}"/>
              </a:ext>
            </a:extLst>
          </p:cNvPr>
          <p:cNvGrpSpPr>
            <a:grpSpLocks/>
          </p:cNvGrpSpPr>
          <p:nvPr/>
        </p:nvGrpSpPr>
        <p:grpSpPr bwMode="auto">
          <a:xfrm>
            <a:off x="715927" y="4252853"/>
            <a:ext cx="215900" cy="59372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A66B0433-66E0-4844-A133-4A341104B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284AA924-27E6-4BC4-8EA1-C30A9EE74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71767E48-EF48-43DC-BAE9-1BD1EDE45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29">
            <a:extLst>
              <a:ext uri="{FF2B5EF4-FFF2-40B4-BE49-F238E27FC236}">
                <a16:creationId xmlns:a16="http://schemas.microsoft.com/office/drawing/2014/main" id="{4F56EF17-68D9-4CBD-8A49-7342B4BB2420}"/>
              </a:ext>
            </a:extLst>
          </p:cNvPr>
          <p:cNvGrpSpPr>
            <a:grpSpLocks/>
          </p:cNvGrpSpPr>
          <p:nvPr/>
        </p:nvGrpSpPr>
        <p:grpSpPr bwMode="auto">
          <a:xfrm>
            <a:off x="455578" y="4252853"/>
            <a:ext cx="215900" cy="593725"/>
            <a:chOff x="528" y="240"/>
            <a:chExt cx="181" cy="498"/>
          </a:xfrm>
        </p:grpSpPr>
        <p:sp>
          <p:nvSpPr>
            <p:cNvPr id="100" name="Line 30">
              <a:extLst>
                <a:ext uri="{FF2B5EF4-FFF2-40B4-BE49-F238E27FC236}">
                  <a16:creationId xmlns:a16="http://schemas.microsoft.com/office/drawing/2014/main" id="{29A462D1-B448-42EE-AA8F-C9D066AD7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31">
              <a:extLst>
                <a:ext uri="{FF2B5EF4-FFF2-40B4-BE49-F238E27FC236}">
                  <a16:creationId xmlns:a16="http://schemas.microsoft.com/office/drawing/2014/main" id="{B67F26E6-B8D8-4FE2-A908-1C4C86ECD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2B339490-E07C-4258-A4CF-4CEBBB058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A9383430-C57E-48C2-881D-70D0DEB4353D}"/>
              </a:ext>
            </a:extLst>
          </p:cNvPr>
          <p:cNvGrpSpPr>
            <a:grpSpLocks/>
          </p:cNvGrpSpPr>
          <p:nvPr/>
        </p:nvGrpSpPr>
        <p:grpSpPr bwMode="auto">
          <a:xfrm>
            <a:off x="2048600" y="3963987"/>
            <a:ext cx="215900" cy="59372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59D8A43F-2AF6-4D89-A549-7641B70B7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37A2A3EB-E85A-4C2C-A72B-DE9CE3654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A91F035A-EBB0-4AFA-B967-4130CD61B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Freeform 55">
            <a:extLst>
              <a:ext uri="{FF2B5EF4-FFF2-40B4-BE49-F238E27FC236}">
                <a16:creationId xmlns:a16="http://schemas.microsoft.com/office/drawing/2014/main" id="{9098B9A6-C42D-45E0-BFF0-3399FE9A34BA}"/>
              </a:ext>
            </a:extLst>
          </p:cNvPr>
          <p:cNvSpPr>
            <a:spLocks/>
          </p:cNvSpPr>
          <p:nvPr/>
        </p:nvSpPr>
        <p:spPr bwMode="auto">
          <a:xfrm>
            <a:off x="2391369" y="3775124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55">
            <a:extLst>
              <a:ext uri="{FF2B5EF4-FFF2-40B4-BE49-F238E27FC236}">
                <a16:creationId xmlns:a16="http://schemas.microsoft.com/office/drawing/2014/main" id="{423A6444-E92C-4E2D-B544-B5C4C482AA1A}"/>
              </a:ext>
            </a:extLst>
          </p:cNvPr>
          <p:cNvSpPr>
            <a:spLocks/>
          </p:cNvSpPr>
          <p:nvPr/>
        </p:nvSpPr>
        <p:spPr bwMode="auto">
          <a:xfrm>
            <a:off x="4850124" y="3775895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55">
            <a:extLst>
              <a:ext uri="{FF2B5EF4-FFF2-40B4-BE49-F238E27FC236}">
                <a16:creationId xmlns:a16="http://schemas.microsoft.com/office/drawing/2014/main" id="{31389C14-A7A6-461B-A682-3255A7930511}"/>
              </a:ext>
            </a:extLst>
          </p:cNvPr>
          <p:cNvSpPr>
            <a:spLocks/>
          </p:cNvSpPr>
          <p:nvPr/>
        </p:nvSpPr>
        <p:spPr bwMode="auto">
          <a:xfrm>
            <a:off x="4952517" y="4211805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5CDD602C-1734-4D69-8985-D081370605BA}"/>
              </a:ext>
            </a:extLst>
          </p:cNvPr>
          <p:cNvSpPr>
            <a:spLocks/>
          </p:cNvSpPr>
          <p:nvPr/>
        </p:nvSpPr>
        <p:spPr bwMode="auto">
          <a:xfrm>
            <a:off x="5053963" y="4755768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" name="Group 13">
            <a:extLst>
              <a:ext uri="{FF2B5EF4-FFF2-40B4-BE49-F238E27FC236}">
                <a16:creationId xmlns:a16="http://schemas.microsoft.com/office/drawing/2014/main" id="{8968FD94-B0FA-4A84-A2D7-D6D49B56EC13}"/>
              </a:ext>
            </a:extLst>
          </p:cNvPr>
          <p:cNvGrpSpPr>
            <a:grpSpLocks/>
          </p:cNvGrpSpPr>
          <p:nvPr/>
        </p:nvGrpSpPr>
        <p:grpSpPr bwMode="auto">
          <a:xfrm>
            <a:off x="5161759" y="5064556"/>
            <a:ext cx="309563" cy="998538"/>
            <a:chOff x="2496" y="4380"/>
            <a:chExt cx="236" cy="690"/>
          </a:xfrm>
        </p:grpSpPr>
        <p:sp>
          <p:nvSpPr>
            <p:cNvPr id="117" name="AutoShape 14">
              <a:extLst>
                <a:ext uri="{FF2B5EF4-FFF2-40B4-BE49-F238E27FC236}">
                  <a16:creationId xmlns:a16="http://schemas.microsoft.com/office/drawing/2014/main" id="{362B3F35-9B8C-4CBF-9392-F4013FF6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AutoShape 15">
              <a:extLst>
                <a:ext uri="{FF2B5EF4-FFF2-40B4-BE49-F238E27FC236}">
                  <a16:creationId xmlns:a16="http://schemas.microsoft.com/office/drawing/2014/main" id="{C8D89B26-8D4E-4A05-849C-29EE8F58C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9" name="Group 13">
            <a:extLst>
              <a:ext uri="{FF2B5EF4-FFF2-40B4-BE49-F238E27FC236}">
                <a16:creationId xmlns:a16="http://schemas.microsoft.com/office/drawing/2014/main" id="{971ACB38-1298-400D-A9D7-490F9FC43974}"/>
              </a:ext>
            </a:extLst>
          </p:cNvPr>
          <p:cNvGrpSpPr>
            <a:grpSpLocks/>
          </p:cNvGrpSpPr>
          <p:nvPr/>
        </p:nvGrpSpPr>
        <p:grpSpPr bwMode="auto">
          <a:xfrm>
            <a:off x="5186743" y="5208322"/>
            <a:ext cx="309563" cy="998538"/>
            <a:chOff x="2496" y="4380"/>
            <a:chExt cx="236" cy="690"/>
          </a:xfrm>
        </p:grpSpPr>
        <p:sp>
          <p:nvSpPr>
            <p:cNvPr id="120" name="AutoShape 14">
              <a:extLst>
                <a:ext uri="{FF2B5EF4-FFF2-40B4-BE49-F238E27FC236}">
                  <a16:creationId xmlns:a16="http://schemas.microsoft.com/office/drawing/2014/main" id="{5313D7B8-F76E-4A59-9C88-7E42B6D91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AutoShape 15">
              <a:extLst>
                <a:ext uri="{FF2B5EF4-FFF2-40B4-BE49-F238E27FC236}">
                  <a16:creationId xmlns:a16="http://schemas.microsoft.com/office/drawing/2014/main" id="{8DECFFB2-E437-4AE4-B0F7-3A345C8FB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8BCAA7-0823-41E1-B172-AC0A032D700C}"/>
              </a:ext>
            </a:extLst>
          </p:cNvPr>
          <p:cNvCxnSpPr>
            <a:cxnSpLocks/>
          </p:cNvCxnSpPr>
          <p:nvPr/>
        </p:nvCxnSpPr>
        <p:spPr>
          <a:xfrm flipV="1">
            <a:off x="5256650" y="6206860"/>
            <a:ext cx="610750" cy="7273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4F6320-B66A-4A17-95DD-82ED4030050F}"/>
              </a:ext>
            </a:extLst>
          </p:cNvPr>
          <p:cNvCxnSpPr>
            <a:cxnSpLocks/>
          </p:cNvCxnSpPr>
          <p:nvPr/>
        </p:nvCxnSpPr>
        <p:spPr>
          <a:xfrm>
            <a:off x="1160175" y="5596261"/>
            <a:ext cx="19797" cy="711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672870B-8D8E-4D49-9EC8-FF8F7073FC8E}"/>
              </a:ext>
            </a:extLst>
          </p:cNvPr>
          <p:cNvCxnSpPr>
            <a:cxnSpLocks/>
          </p:cNvCxnSpPr>
          <p:nvPr/>
        </p:nvCxnSpPr>
        <p:spPr>
          <a:xfrm>
            <a:off x="1179972" y="6307918"/>
            <a:ext cx="468558" cy="610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9D324E-AA0C-4D24-838C-E572ED1FB906}"/>
              </a:ext>
            </a:extLst>
          </p:cNvPr>
          <p:cNvCxnSpPr>
            <a:cxnSpLocks/>
          </p:cNvCxnSpPr>
          <p:nvPr/>
        </p:nvCxnSpPr>
        <p:spPr>
          <a:xfrm>
            <a:off x="2361502" y="5592763"/>
            <a:ext cx="2825241" cy="4703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DF1335-2BDA-4C9B-B37B-84050E64486E}"/>
              </a:ext>
            </a:extLst>
          </p:cNvPr>
          <p:cNvGrpSpPr/>
          <p:nvPr/>
        </p:nvGrpSpPr>
        <p:grpSpPr>
          <a:xfrm>
            <a:off x="5255538" y="3733800"/>
            <a:ext cx="1290497" cy="644968"/>
            <a:chOff x="5255538" y="3733800"/>
            <a:chExt cx="1290497" cy="6449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1479505-B90B-47D1-8EF7-BB56C489C3AB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0F7D89-8BA2-459F-8491-BAB6141B649C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DC485B4-E63E-4BDE-B926-7DE6DEBAF3E4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207D192-3939-4BAA-A7F0-1F78A67A30D2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BF98862-41EE-4FFD-89B3-54F7E5ED7437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D3D5C3-574B-46A6-AB7B-662D72B63A17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F59746-A8DD-4B1C-AA95-D9BCB4CBBE79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F139CDA-05FB-4B15-93F4-E255B62F8287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B0A5381-B88B-4B78-AD1B-9EF9D57F3709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1" name="Group 288">
            <a:extLst>
              <a:ext uri="{FF2B5EF4-FFF2-40B4-BE49-F238E27FC236}">
                <a16:creationId xmlns:a16="http://schemas.microsoft.com/office/drawing/2014/main" id="{7BFB16D1-BB6B-4D66-B2E5-DF3CFA62F00A}"/>
              </a:ext>
            </a:extLst>
          </p:cNvPr>
          <p:cNvGrpSpPr>
            <a:grpSpLocks/>
          </p:cNvGrpSpPr>
          <p:nvPr/>
        </p:nvGrpSpPr>
        <p:grpSpPr bwMode="auto">
          <a:xfrm>
            <a:off x="6657185" y="4514468"/>
            <a:ext cx="222250" cy="858838"/>
            <a:chOff x="384" y="816"/>
            <a:chExt cx="140" cy="541"/>
          </a:xfrm>
        </p:grpSpPr>
        <p:sp>
          <p:nvSpPr>
            <p:cNvPr id="152" name="Line 289">
              <a:extLst>
                <a:ext uri="{FF2B5EF4-FFF2-40B4-BE49-F238E27FC236}">
                  <a16:creationId xmlns:a16="http://schemas.microsoft.com/office/drawing/2014/main" id="{7DA69CAD-106C-4054-942D-908867FB6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90">
              <a:extLst>
                <a:ext uri="{FF2B5EF4-FFF2-40B4-BE49-F238E27FC236}">
                  <a16:creationId xmlns:a16="http://schemas.microsoft.com/office/drawing/2014/main" id="{8A8E69E3-12FD-41C8-A815-A33DB8CDF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91">
              <a:extLst>
                <a:ext uri="{FF2B5EF4-FFF2-40B4-BE49-F238E27FC236}">
                  <a16:creationId xmlns:a16="http://schemas.microsoft.com/office/drawing/2014/main" id="{0C5F70F9-3FE5-48B1-BBCE-ADBC16B438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288">
            <a:extLst>
              <a:ext uri="{FF2B5EF4-FFF2-40B4-BE49-F238E27FC236}">
                <a16:creationId xmlns:a16="http://schemas.microsoft.com/office/drawing/2014/main" id="{EF69E8C3-D33F-4416-B0D8-2B446ECBEDB4}"/>
              </a:ext>
            </a:extLst>
          </p:cNvPr>
          <p:cNvGrpSpPr>
            <a:grpSpLocks/>
          </p:cNvGrpSpPr>
          <p:nvPr/>
        </p:nvGrpSpPr>
        <p:grpSpPr bwMode="auto">
          <a:xfrm>
            <a:off x="6901547" y="4826794"/>
            <a:ext cx="222250" cy="858838"/>
            <a:chOff x="384" y="816"/>
            <a:chExt cx="140" cy="541"/>
          </a:xfrm>
        </p:grpSpPr>
        <p:sp>
          <p:nvSpPr>
            <p:cNvPr id="156" name="Line 289">
              <a:extLst>
                <a:ext uri="{FF2B5EF4-FFF2-40B4-BE49-F238E27FC236}">
                  <a16:creationId xmlns:a16="http://schemas.microsoft.com/office/drawing/2014/main" id="{A7CAC82F-5A50-4F7E-BA6C-F5E4B68CC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0">
              <a:extLst>
                <a:ext uri="{FF2B5EF4-FFF2-40B4-BE49-F238E27FC236}">
                  <a16:creationId xmlns:a16="http://schemas.microsoft.com/office/drawing/2014/main" id="{A47E9F7B-BCCB-43A2-9087-7658DEB6A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1">
              <a:extLst>
                <a:ext uri="{FF2B5EF4-FFF2-40B4-BE49-F238E27FC236}">
                  <a16:creationId xmlns:a16="http://schemas.microsoft.com/office/drawing/2014/main" id="{08685366-6DD5-4A81-94D3-848C1587D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" name="Group 13">
            <a:extLst>
              <a:ext uri="{FF2B5EF4-FFF2-40B4-BE49-F238E27FC236}">
                <a16:creationId xmlns:a16="http://schemas.microsoft.com/office/drawing/2014/main" id="{D68806EC-5E4B-4CD5-827E-250EACFD5E62}"/>
              </a:ext>
            </a:extLst>
          </p:cNvPr>
          <p:cNvGrpSpPr>
            <a:grpSpLocks/>
          </p:cNvGrpSpPr>
          <p:nvPr/>
        </p:nvGrpSpPr>
        <p:grpSpPr bwMode="auto">
          <a:xfrm>
            <a:off x="2501581" y="3919564"/>
            <a:ext cx="309563" cy="998538"/>
            <a:chOff x="2496" y="4380"/>
            <a:chExt cx="236" cy="690"/>
          </a:xfrm>
        </p:grpSpPr>
        <p:sp>
          <p:nvSpPr>
            <p:cNvPr id="160" name="AutoShape 14">
              <a:extLst>
                <a:ext uri="{FF2B5EF4-FFF2-40B4-BE49-F238E27FC236}">
                  <a16:creationId xmlns:a16="http://schemas.microsoft.com/office/drawing/2014/main" id="{CD90AFAB-31F0-42D4-B9E8-739B8ADD7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AutoShape 15">
              <a:extLst>
                <a:ext uri="{FF2B5EF4-FFF2-40B4-BE49-F238E27FC236}">
                  <a16:creationId xmlns:a16="http://schemas.microsoft.com/office/drawing/2014/main" id="{7D6325A1-8A52-46BA-A864-803396480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2" name="Group 13">
            <a:extLst>
              <a:ext uri="{FF2B5EF4-FFF2-40B4-BE49-F238E27FC236}">
                <a16:creationId xmlns:a16="http://schemas.microsoft.com/office/drawing/2014/main" id="{E7D32329-E0FF-4B81-B082-59B685C43202}"/>
              </a:ext>
            </a:extLst>
          </p:cNvPr>
          <p:cNvGrpSpPr>
            <a:grpSpLocks/>
          </p:cNvGrpSpPr>
          <p:nvPr/>
        </p:nvGrpSpPr>
        <p:grpSpPr bwMode="auto">
          <a:xfrm>
            <a:off x="3053789" y="3654968"/>
            <a:ext cx="309563" cy="998538"/>
            <a:chOff x="2496" y="4380"/>
            <a:chExt cx="236" cy="690"/>
          </a:xfrm>
        </p:grpSpPr>
        <p:sp>
          <p:nvSpPr>
            <p:cNvPr id="163" name="AutoShape 14">
              <a:extLst>
                <a:ext uri="{FF2B5EF4-FFF2-40B4-BE49-F238E27FC236}">
                  <a16:creationId xmlns:a16="http://schemas.microsoft.com/office/drawing/2014/main" id="{7F26F639-F2D0-4FEF-AAA1-941272FE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" name="AutoShape 15">
              <a:extLst>
                <a:ext uri="{FF2B5EF4-FFF2-40B4-BE49-F238E27FC236}">
                  <a16:creationId xmlns:a16="http://schemas.microsoft.com/office/drawing/2014/main" id="{62407778-2851-4409-B008-857E58DE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5" name="Group 13">
            <a:extLst>
              <a:ext uri="{FF2B5EF4-FFF2-40B4-BE49-F238E27FC236}">
                <a16:creationId xmlns:a16="http://schemas.microsoft.com/office/drawing/2014/main" id="{DB22B5D3-436E-4059-8888-A214A2615BCB}"/>
              </a:ext>
            </a:extLst>
          </p:cNvPr>
          <p:cNvGrpSpPr>
            <a:grpSpLocks/>
          </p:cNvGrpSpPr>
          <p:nvPr/>
        </p:nvGrpSpPr>
        <p:grpSpPr bwMode="auto">
          <a:xfrm>
            <a:off x="3543039" y="3663950"/>
            <a:ext cx="309563" cy="998538"/>
            <a:chOff x="2496" y="4380"/>
            <a:chExt cx="236" cy="690"/>
          </a:xfrm>
        </p:grpSpPr>
        <p:sp>
          <p:nvSpPr>
            <p:cNvPr id="166" name="AutoShape 14">
              <a:extLst>
                <a:ext uri="{FF2B5EF4-FFF2-40B4-BE49-F238E27FC236}">
                  <a16:creationId xmlns:a16="http://schemas.microsoft.com/office/drawing/2014/main" id="{E0C493A9-5814-46BB-93CC-8B54FC9C1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7" name="AutoShape 15">
              <a:extLst>
                <a:ext uri="{FF2B5EF4-FFF2-40B4-BE49-F238E27FC236}">
                  <a16:creationId xmlns:a16="http://schemas.microsoft.com/office/drawing/2014/main" id="{3AD8803F-082D-4A77-A638-A077D2817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8" name="Group 13">
            <a:extLst>
              <a:ext uri="{FF2B5EF4-FFF2-40B4-BE49-F238E27FC236}">
                <a16:creationId xmlns:a16="http://schemas.microsoft.com/office/drawing/2014/main" id="{D8D608CB-B38C-4416-ABF5-E2221053B60E}"/>
              </a:ext>
            </a:extLst>
          </p:cNvPr>
          <p:cNvGrpSpPr>
            <a:grpSpLocks/>
          </p:cNvGrpSpPr>
          <p:nvPr/>
        </p:nvGrpSpPr>
        <p:grpSpPr bwMode="auto">
          <a:xfrm>
            <a:off x="4165601" y="3684397"/>
            <a:ext cx="309563" cy="998538"/>
            <a:chOff x="2496" y="4380"/>
            <a:chExt cx="236" cy="690"/>
          </a:xfrm>
        </p:grpSpPr>
        <p:sp>
          <p:nvSpPr>
            <p:cNvPr id="169" name="AutoShape 14">
              <a:extLst>
                <a:ext uri="{FF2B5EF4-FFF2-40B4-BE49-F238E27FC236}">
                  <a16:creationId xmlns:a16="http://schemas.microsoft.com/office/drawing/2014/main" id="{11A8F180-2621-45CD-B29C-A69F66A2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0" name="AutoShape 15">
              <a:extLst>
                <a:ext uri="{FF2B5EF4-FFF2-40B4-BE49-F238E27FC236}">
                  <a16:creationId xmlns:a16="http://schemas.microsoft.com/office/drawing/2014/main" id="{A8EB8796-D405-4B21-A561-8FB00DF9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1" name="Group 29">
            <a:extLst>
              <a:ext uri="{FF2B5EF4-FFF2-40B4-BE49-F238E27FC236}">
                <a16:creationId xmlns:a16="http://schemas.microsoft.com/office/drawing/2014/main" id="{1AD565FA-CCA0-4C53-B46B-CBB90EAF4D86}"/>
              </a:ext>
            </a:extLst>
          </p:cNvPr>
          <p:cNvGrpSpPr>
            <a:grpSpLocks/>
          </p:cNvGrpSpPr>
          <p:nvPr/>
        </p:nvGrpSpPr>
        <p:grpSpPr bwMode="auto">
          <a:xfrm>
            <a:off x="4603407" y="3959218"/>
            <a:ext cx="215900" cy="593725"/>
            <a:chOff x="528" y="240"/>
            <a:chExt cx="181" cy="498"/>
          </a:xfrm>
        </p:grpSpPr>
        <p:sp>
          <p:nvSpPr>
            <p:cNvPr id="192" name="Line 30">
              <a:extLst>
                <a:ext uri="{FF2B5EF4-FFF2-40B4-BE49-F238E27FC236}">
                  <a16:creationId xmlns:a16="http://schemas.microsoft.com/office/drawing/2014/main" id="{7801DF5E-4851-4A5F-839A-C0DD0D7BC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31">
              <a:extLst>
                <a:ext uri="{FF2B5EF4-FFF2-40B4-BE49-F238E27FC236}">
                  <a16:creationId xmlns:a16="http://schemas.microsoft.com/office/drawing/2014/main" id="{5401CEF5-E715-46C8-9219-E1824E69A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FD5C5FC-3B88-4E58-B8AE-00630802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1479004" y="492721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95" name="TextBox 13">
            <a:extLst>
              <a:ext uri="{FF2B5EF4-FFF2-40B4-BE49-F238E27FC236}">
                <a16:creationId xmlns:a16="http://schemas.microsoft.com/office/drawing/2014/main" id="{EF82DF7B-B740-43D5-A1F0-C1CD2CF8F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283" y="5104340"/>
            <a:ext cx="309564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6085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6089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6093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9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095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6096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447 w 89"/>
                      <a:gd name="T1" fmla="*/ 3 h 328"/>
                      <a:gd name="T2" fmla="*/ 951 w 89"/>
                      <a:gd name="T3" fmla="*/ 0 h 328"/>
                      <a:gd name="T4" fmla="*/ 951 w 89"/>
                      <a:gd name="T5" fmla="*/ 3 h 328"/>
                      <a:gd name="T6" fmla="*/ 1158 w 89"/>
                      <a:gd name="T7" fmla="*/ 3 h 328"/>
                      <a:gd name="T8" fmla="*/ 1301 w 89"/>
                      <a:gd name="T9" fmla="*/ 3 h 328"/>
                      <a:gd name="T10" fmla="*/ 1301 w 89"/>
                      <a:gd name="T11" fmla="*/ 10 h 328"/>
                      <a:gd name="T12" fmla="*/ 1104 w 89"/>
                      <a:gd name="T13" fmla="*/ 13 h 328"/>
                      <a:gd name="T14" fmla="*/ 315 w 89"/>
                      <a:gd name="T15" fmla="*/ 14 h 328"/>
                      <a:gd name="T16" fmla="*/ 0 w 89"/>
                      <a:gd name="T17" fmla="*/ 12 h 328"/>
                      <a:gd name="T18" fmla="*/ 0 w 89"/>
                      <a:gd name="T19" fmla="*/ 5 h 328"/>
                      <a:gd name="T20" fmla="*/ 222 w 89"/>
                      <a:gd name="T21" fmla="*/ 3 h 328"/>
                      <a:gd name="T22" fmla="*/ 466 w 89"/>
                      <a:gd name="T23" fmla="*/ 3 h 328"/>
                      <a:gd name="T24" fmla="*/ 466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97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090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6091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92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086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6087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88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sp>
        <p:nvSpPr>
          <p:cNvPr id="5123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grpSp>
        <p:nvGrpSpPr>
          <p:cNvPr id="5125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6083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87 w 264"/>
                <a:gd name="T1" fmla="*/ 1486 h 366"/>
                <a:gd name="T2" fmla="*/ 296 w 264"/>
                <a:gd name="T3" fmla="*/ 1342 h 366"/>
                <a:gd name="T4" fmla="*/ 471 w 264"/>
                <a:gd name="T5" fmla="*/ 664 h 366"/>
                <a:gd name="T6" fmla="*/ 471 w 264"/>
                <a:gd name="T7" fmla="*/ 509 h 366"/>
                <a:gd name="T8" fmla="*/ 415 w 264"/>
                <a:gd name="T9" fmla="*/ 413 h 366"/>
                <a:gd name="T10" fmla="*/ 482 w 264"/>
                <a:gd name="T11" fmla="*/ 146 h 366"/>
                <a:gd name="T12" fmla="*/ 361 w 264"/>
                <a:gd name="T13" fmla="*/ 0 h 366"/>
                <a:gd name="T14" fmla="*/ 307 w 264"/>
                <a:gd name="T15" fmla="*/ 244 h 366"/>
                <a:gd name="T16" fmla="*/ 242 w 264"/>
                <a:gd name="T17" fmla="*/ 174 h 366"/>
                <a:gd name="T18" fmla="*/ 164 w 264"/>
                <a:gd name="T19" fmla="*/ 268 h 366"/>
                <a:gd name="T20" fmla="*/ 0 w 264"/>
                <a:gd name="T21" fmla="*/ 973 h 366"/>
                <a:gd name="T22" fmla="*/ 6 w 264"/>
                <a:gd name="T23" fmla="*/ 1240 h 366"/>
                <a:gd name="T24" fmla="*/ 187 w 264"/>
                <a:gd name="T25" fmla="*/ 148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84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607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7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78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9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80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8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8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127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60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6070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1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6064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5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6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6067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8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9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0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6058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9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0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061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3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1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6051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2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3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4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5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6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7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132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3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6045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5556 w 180"/>
                <a:gd name="T1" fmla="*/ 0 h 265"/>
                <a:gd name="T2" fmla="*/ 6918 w 180"/>
                <a:gd name="T3" fmla="*/ 725 h 265"/>
                <a:gd name="T4" fmla="*/ 6248 w 180"/>
                <a:gd name="T5" fmla="*/ 2190 h 265"/>
                <a:gd name="T6" fmla="*/ 6875 w 180"/>
                <a:gd name="T7" fmla="*/ 2824 h 265"/>
                <a:gd name="T8" fmla="*/ 6979 w 180"/>
                <a:gd name="T9" fmla="*/ 4036 h 265"/>
                <a:gd name="T10" fmla="*/ 4037 w 180"/>
                <a:gd name="T11" fmla="*/ 9133 h 265"/>
                <a:gd name="T12" fmla="*/ 2476 w 180"/>
                <a:gd name="T13" fmla="*/ 9782 h 265"/>
                <a:gd name="T14" fmla="*/ 0 w 180"/>
                <a:gd name="T15" fmla="*/ 8460 h 265"/>
                <a:gd name="T16" fmla="*/ 229 w 180"/>
                <a:gd name="T17" fmla="*/ 6370 h 265"/>
                <a:gd name="T18" fmla="*/ 2702 w 180"/>
                <a:gd name="T19" fmla="*/ 1790 h 265"/>
                <a:gd name="T20" fmla="*/ 3764 w 180"/>
                <a:gd name="T21" fmla="*/ 1357 h 265"/>
                <a:gd name="T22" fmla="*/ 4580 w 180"/>
                <a:gd name="T23" fmla="*/ 1508 h 265"/>
                <a:gd name="T24" fmla="*/ 5437 w 180"/>
                <a:gd name="T25" fmla="*/ 1 h 265"/>
                <a:gd name="T26" fmla="*/ 5556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3 w 173"/>
                <a:gd name="T3" fmla="*/ 0 h 375"/>
                <a:gd name="T4" fmla="*/ 3 w 173"/>
                <a:gd name="T5" fmla="*/ 3 h 375"/>
                <a:gd name="T6" fmla="*/ 3 w 173"/>
                <a:gd name="T7" fmla="*/ 3 h 375"/>
                <a:gd name="T8" fmla="*/ 3 w 173"/>
                <a:gd name="T9" fmla="*/ 3 h 375"/>
                <a:gd name="T10" fmla="*/ 3 w 173"/>
                <a:gd name="T11" fmla="*/ 12 h 375"/>
                <a:gd name="T12" fmla="*/ 3 w 173"/>
                <a:gd name="T13" fmla="*/ 15 h 375"/>
                <a:gd name="T14" fmla="*/ 3 w 173"/>
                <a:gd name="T15" fmla="*/ 16 h 375"/>
                <a:gd name="T16" fmla="*/ 0 w 173"/>
                <a:gd name="T17" fmla="*/ 14 h 375"/>
                <a:gd name="T18" fmla="*/ 0 w 173"/>
                <a:gd name="T19" fmla="*/ 6 h 375"/>
                <a:gd name="T20" fmla="*/ 3 w 173"/>
                <a:gd name="T21" fmla="*/ 3 h 375"/>
                <a:gd name="T22" fmla="*/ 3 w 173"/>
                <a:gd name="T23" fmla="*/ 3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7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6048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0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4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6006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07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08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9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0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1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2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3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4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5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6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7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8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19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6043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20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6041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21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2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3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4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5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26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6037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8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9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0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27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028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6029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6035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6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030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6031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2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3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4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35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6004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5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6002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3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7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800"/>
              <a:t>Can-Can Array</a:t>
            </a:r>
          </a:p>
        </p:txBody>
      </p:sp>
      <p:sp>
        <p:nvSpPr>
          <p:cNvPr id="5138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6 w 137"/>
              <a:gd name="T1" fmla="*/ 2147483646 h 146"/>
              <a:gd name="T2" fmla="*/ 2147483646 w 137"/>
              <a:gd name="T3" fmla="*/ 2147483646 h 146"/>
              <a:gd name="T4" fmla="*/ 2147483646 w 137"/>
              <a:gd name="T5" fmla="*/ 2147483646 h 146"/>
              <a:gd name="T6" fmla="*/ 2147483646 w 137"/>
              <a:gd name="T7" fmla="*/ 2147483646 h 146"/>
              <a:gd name="T8" fmla="*/ 2147483646 w 137"/>
              <a:gd name="T9" fmla="*/ 2147483646 h 146"/>
              <a:gd name="T10" fmla="*/ 0 w 137"/>
              <a:gd name="T11" fmla="*/ 2147483646 h 146"/>
              <a:gd name="T12" fmla="*/ 2147483646 w 137"/>
              <a:gd name="T13" fmla="*/ 0 h 146"/>
              <a:gd name="T14" fmla="*/ 2147483646 w 137"/>
              <a:gd name="T15" fmla="*/ 2147483646 h 146"/>
              <a:gd name="T16" fmla="*/ 2147483646 w 137"/>
              <a:gd name="T17" fmla="*/ 2147483646 h 146"/>
              <a:gd name="T18" fmla="*/ 2147483646 w 137"/>
              <a:gd name="T19" fmla="*/ 2147483646 h 146"/>
              <a:gd name="T20" fmla="*/ 2147483646 w 137"/>
              <a:gd name="T21" fmla="*/ 2147483646 h 146"/>
              <a:gd name="T22" fmla="*/ 2147483646 w 137"/>
              <a:gd name="T23" fmla="*/ 2147483646 h 146"/>
              <a:gd name="T24" fmla="*/ 2147483646 w 137"/>
              <a:gd name="T25" fmla="*/ 21474836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6 w 138"/>
              <a:gd name="T1" fmla="*/ 2147483646 h 146"/>
              <a:gd name="T2" fmla="*/ 2147483646 w 138"/>
              <a:gd name="T3" fmla="*/ 2147483646 h 146"/>
              <a:gd name="T4" fmla="*/ 2147483646 w 138"/>
              <a:gd name="T5" fmla="*/ 2147483646 h 146"/>
              <a:gd name="T6" fmla="*/ 2147483646 w 138"/>
              <a:gd name="T7" fmla="*/ 2147483646 h 146"/>
              <a:gd name="T8" fmla="*/ 2147483646 w 138"/>
              <a:gd name="T9" fmla="*/ 2147483646 h 146"/>
              <a:gd name="T10" fmla="*/ 2147483646 w 138"/>
              <a:gd name="T11" fmla="*/ 2147483646 h 146"/>
              <a:gd name="T12" fmla="*/ 2147483646 w 138"/>
              <a:gd name="T13" fmla="*/ 2147483646 h 146"/>
              <a:gd name="T14" fmla="*/ 2147483646 w 138"/>
              <a:gd name="T15" fmla="*/ 2147483646 h 146"/>
              <a:gd name="T16" fmla="*/ 2147483646 w 138"/>
              <a:gd name="T17" fmla="*/ 2147483646 h 146"/>
              <a:gd name="T18" fmla="*/ 2147483646 w 138"/>
              <a:gd name="T19" fmla="*/ 0 h 146"/>
              <a:gd name="T20" fmla="*/ 2147483646 w 138"/>
              <a:gd name="T21" fmla="*/ 2147483646 h 146"/>
              <a:gd name="T22" fmla="*/ 2147483646 w 138"/>
              <a:gd name="T23" fmla="*/ 2147483646 h 146"/>
              <a:gd name="T24" fmla="*/ 2147483646 w 138"/>
              <a:gd name="T25" fmla="*/ 2147483646 h 146"/>
              <a:gd name="T26" fmla="*/ 2147483646 w 138"/>
              <a:gd name="T27" fmla="*/ 2147483646 h 146"/>
              <a:gd name="T28" fmla="*/ 2147483646 w 138"/>
              <a:gd name="T29" fmla="*/ 2147483646 h 146"/>
              <a:gd name="T30" fmla="*/ 2147483646 w 138"/>
              <a:gd name="T31" fmla="*/ 2147483646 h 146"/>
              <a:gd name="T32" fmla="*/ 2147483646 w 138"/>
              <a:gd name="T33" fmla="*/ 2147483646 h 146"/>
              <a:gd name="T34" fmla="*/ 2147483646 w 138"/>
              <a:gd name="T35" fmla="*/ 2147483646 h 146"/>
              <a:gd name="T36" fmla="*/ 2147483646 w 138"/>
              <a:gd name="T37" fmla="*/ 2147483646 h 146"/>
              <a:gd name="T38" fmla="*/ 0 w 138"/>
              <a:gd name="T39" fmla="*/ 2147483646 h 146"/>
              <a:gd name="T40" fmla="*/ 2147483646 w 138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6 w 136"/>
              <a:gd name="T1" fmla="*/ 2147483646 h 146"/>
              <a:gd name="T2" fmla="*/ 2147483646 w 136"/>
              <a:gd name="T3" fmla="*/ 2147483646 h 146"/>
              <a:gd name="T4" fmla="*/ 2147483646 w 136"/>
              <a:gd name="T5" fmla="*/ 2147483646 h 146"/>
              <a:gd name="T6" fmla="*/ 2147483646 w 136"/>
              <a:gd name="T7" fmla="*/ 2147483646 h 146"/>
              <a:gd name="T8" fmla="*/ 2147483646 w 136"/>
              <a:gd name="T9" fmla="*/ 2147483646 h 146"/>
              <a:gd name="T10" fmla="*/ 0 w 136"/>
              <a:gd name="T11" fmla="*/ 2147483646 h 146"/>
              <a:gd name="T12" fmla="*/ 2147483646 w 136"/>
              <a:gd name="T13" fmla="*/ 0 h 146"/>
              <a:gd name="T14" fmla="*/ 2147483646 w 136"/>
              <a:gd name="T15" fmla="*/ 2147483646 h 146"/>
              <a:gd name="T16" fmla="*/ 2147483646 w 136"/>
              <a:gd name="T17" fmla="*/ 2147483646 h 146"/>
              <a:gd name="T18" fmla="*/ 2147483646 w 136"/>
              <a:gd name="T19" fmla="*/ 2147483646 h 146"/>
              <a:gd name="T20" fmla="*/ 2147483646 w 136"/>
              <a:gd name="T21" fmla="*/ 2147483646 h 146"/>
              <a:gd name="T22" fmla="*/ 2147483646 w 136"/>
              <a:gd name="T23" fmla="*/ 2147483646 h 146"/>
              <a:gd name="T24" fmla="*/ 2147483646 w 136"/>
              <a:gd name="T25" fmla="*/ 21474836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6 w 138"/>
              <a:gd name="T1" fmla="*/ 2147483646 h 146"/>
              <a:gd name="T2" fmla="*/ 2147483646 w 138"/>
              <a:gd name="T3" fmla="*/ 2147483646 h 146"/>
              <a:gd name="T4" fmla="*/ 2147483646 w 138"/>
              <a:gd name="T5" fmla="*/ 2147483646 h 146"/>
              <a:gd name="T6" fmla="*/ 2147483646 w 138"/>
              <a:gd name="T7" fmla="*/ 2147483646 h 146"/>
              <a:gd name="T8" fmla="*/ 2147483646 w 138"/>
              <a:gd name="T9" fmla="*/ 2147483646 h 146"/>
              <a:gd name="T10" fmla="*/ 2147483646 w 138"/>
              <a:gd name="T11" fmla="*/ 2147483646 h 146"/>
              <a:gd name="T12" fmla="*/ 2147483646 w 138"/>
              <a:gd name="T13" fmla="*/ 2147483646 h 146"/>
              <a:gd name="T14" fmla="*/ 2147483646 w 138"/>
              <a:gd name="T15" fmla="*/ 2147483646 h 146"/>
              <a:gd name="T16" fmla="*/ 2147483646 w 138"/>
              <a:gd name="T17" fmla="*/ 2147483646 h 146"/>
              <a:gd name="T18" fmla="*/ 2147483646 w 138"/>
              <a:gd name="T19" fmla="*/ 0 h 146"/>
              <a:gd name="T20" fmla="*/ 2147483646 w 138"/>
              <a:gd name="T21" fmla="*/ 2147483646 h 146"/>
              <a:gd name="T22" fmla="*/ 2147483646 w 138"/>
              <a:gd name="T23" fmla="*/ 2147483646 h 146"/>
              <a:gd name="T24" fmla="*/ 2147483646 w 138"/>
              <a:gd name="T25" fmla="*/ 2147483646 h 146"/>
              <a:gd name="T26" fmla="*/ 2147483646 w 138"/>
              <a:gd name="T27" fmla="*/ 2147483646 h 146"/>
              <a:gd name="T28" fmla="*/ 2147483646 w 138"/>
              <a:gd name="T29" fmla="*/ 2147483646 h 146"/>
              <a:gd name="T30" fmla="*/ 2147483646 w 138"/>
              <a:gd name="T31" fmla="*/ 2147483646 h 146"/>
              <a:gd name="T32" fmla="*/ 2147483646 w 138"/>
              <a:gd name="T33" fmla="*/ 2147483646 h 146"/>
              <a:gd name="T34" fmla="*/ 2147483646 w 138"/>
              <a:gd name="T35" fmla="*/ 2147483646 h 146"/>
              <a:gd name="T36" fmla="*/ 2147483646 w 138"/>
              <a:gd name="T37" fmla="*/ 2147483646 h 146"/>
              <a:gd name="T38" fmla="*/ 0 w 138"/>
              <a:gd name="T39" fmla="*/ 2147483646 h 146"/>
              <a:gd name="T40" fmla="*/ 2147483646 w 138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6 w 136"/>
              <a:gd name="T1" fmla="*/ 2147483646 h 146"/>
              <a:gd name="T2" fmla="*/ 2147483646 w 136"/>
              <a:gd name="T3" fmla="*/ 2147483646 h 146"/>
              <a:gd name="T4" fmla="*/ 2147483646 w 136"/>
              <a:gd name="T5" fmla="*/ 2147483646 h 146"/>
              <a:gd name="T6" fmla="*/ 2147483646 w 136"/>
              <a:gd name="T7" fmla="*/ 2147483646 h 146"/>
              <a:gd name="T8" fmla="*/ 2147483646 w 136"/>
              <a:gd name="T9" fmla="*/ 2147483646 h 146"/>
              <a:gd name="T10" fmla="*/ 0 w 136"/>
              <a:gd name="T11" fmla="*/ 2147483646 h 146"/>
              <a:gd name="T12" fmla="*/ 2147483646 w 136"/>
              <a:gd name="T13" fmla="*/ 0 h 146"/>
              <a:gd name="T14" fmla="*/ 2147483646 w 136"/>
              <a:gd name="T15" fmla="*/ 2147483646 h 146"/>
              <a:gd name="T16" fmla="*/ 2147483646 w 136"/>
              <a:gd name="T17" fmla="*/ 2147483646 h 146"/>
              <a:gd name="T18" fmla="*/ 2147483646 w 136"/>
              <a:gd name="T19" fmla="*/ 2147483646 h 146"/>
              <a:gd name="T20" fmla="*/ 2147483646 w 136"/>
              <a:gd name="T21" fmla="*/ 2147483646 h 146"/>
              <a:gd name="T22" fmla="*/ 2147483646 w 136"/>
              <a:gd name="T23" fmla="*/ 2147483646 h 146"/>
              <a:gd name="T24" fmla="*/ 2147483646 w 136"/>
              <a:gd name="T25" fmla="*/ 21474836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6 w 138"/>
              <a:gd name="T1" fmla="*/ 2147483646 h 146"/>
              <a:gd name="T2" fmla="*/ 2147483646 w 138"/>
              <a:gd name="T3" fmla="*/ 2147483646 h 146"/>
              <a:gd name="T4" fmla="*/ 2147483646 w 138"/>
              <a:gd name="T5" fmla="*/ 2147483646 h 146"/>
              <a:gd name="T6" fmla="*/ 2147483646 w 138"/>
              <a:gd name="T7" fmla="*/ 2147483646 h 146"/>
              <a:gd name="T8" fmla="*/ 2147483646 w 138"/>
              <a:gd name="T9" fmla="*/ 2147483646 h 146"/>
              <a:gd name="T10" fmla="*/ 2147483646 w 138"/>
              <a:gd name="T11" fmla="*/ 2147483646 h 146"/>
              <a:gd name="T12" fmla="*/ 2147483646 w 138"/>
              <a:gd name="T13" fmla="*/ 2147483646 h 146"/>
              <a:gd name="T14" fmla="*/ 2147483646 w 138"/>
              <a:gd name="T15" fmla="*/ 2147483646 h 146"/>
              <a:gd name="T16" fmla="*/ 2147483646 w 138"/>
              <a:gd name="T17" fmla="*/ 2147483646 h 146"/>
              <a:gd name="T18" fmla="*/ 2147483646 w 138"/>
              <a:gd name="T19" fmla="*/ 0 h 146"/>
              <a:gd name="T20" fmla="*/ 2147483646 w 138"/>
              <a:gd name="T21" fmla="*/ 2147483646 h 146"/>
              <a:gd name="T22" fmla="*/ 2147483646 w 138"/>
              <a:gd name="T23" fmla="*/ 2147483646 h 146"/>
              <a:gd name="T24" fmla="*/ 2147483646 w 138"/>
              <a:gd name="T25" fmla="*/ 2147483646 h 146"/>
              <a:gd name="T26" fmla="*/ 2147483646 w 138"/>
              <a:gd name="T27" fmla="*/ 2147483646 h 146"/>
              <a:gd name="T28" fmla="*/ 2147483646 w 138"/>
              <a:gd name="T29" fmla="*/ 2147483646 h 146"/>
              <a:gd name="T30" fmla="*/ 2147483646 w 138"/>
              <a:gd name="T31" fmla="*/ 2147483646 h 146"/>
              <a:gd name="T32" fmla="*/ 2147483646 w 138"/>
              <a:gd name="T33" fmla="*/ 2147483646 h 146"/>
              <a:gd name="T34" fmla="*/ 2147483646 w 138"/>
              <a:gd name="T35" fmla="*/ 2147483646 h 146"/>
              <a:gd name="T36" fmla="*/ 2147483646 w 138"/>
              <a:gd name="T37" fmla="*/ 2147483646 h 146"/>
              <a:gd name="T38" fmla="*/ 0 w 138"/>
              <a:gd name="T39" fmla="*/ 2147483646 h 146"/>
              <a:gd name="T40" fmla="*/ 2147483646 w 138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1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2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6 h 54"/>
              <a:gd name="T2" fmla="*/ 2147483646 w 166"/>
              <a:gd name="T3" fmla="*/ 2147483646 h 54"/>
              <a:gd name="T4" fmla="*/ 2147483646 w 166"/>
              <a:gd name="T5" fmla="*/ 2147483646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6 h 54"/>
              <a:gd name="T2" fmla="*/ 2147483646 w 166"/>
              <a:gd name="T3" fmla="*/ 2147483646 h 54"/>
              <a:gd name="T4" fmla="*/ 2147483646 w 166"/>
              <a:gd name="T5" fmla="*/ 2147483646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6 h 54"/>
              <a:gd name="T2" fmla="*/ 2147483646 w 166"/>
              <a:gd name="T3" fmla="*/ 2147483646 h 54"/>
              <a:gd name="T4" fmla="*/ 2147483646 w 166"/>
              <a:gd name="T5" fmla="*/ 2147483646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60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5997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5999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0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1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21586743 h 156"/>
                  <a:gd name="T2" fmla="*/ 149176 w 191"/>
                  <a:gd name="T3" fmla="*/ 19085563 h 156"/>
                  <a:gd name="T4" fmla="*/ 708131 w 191"/>
                  <a:gd name="T5" fmla="*/ 16678417 h 156"/>
                  <a:gd name="T6" fmla="*/ 1612141 w 191"/>
                  <a:gd name="T7" fmla="*/ 14392047 h 156"/>
                  <a:gd name="T8" fmla="*/ 2939968 w 191"/>
                  <a:gd name="T9" fmla="*/ 12163492 h 156"/>
                  <a:gd name="T10" fmla="*/ 4458875 w 191"/>
                  <a:gd name="T11" fmla="*/ 10078907 h 156"/>
                  <a:gd name="T12" fmla="*/ 6469385 w 191"/>
                  <a:gd name="T13" fmla="*/ 7996016 h 156"/>
                  <a:gd name="T14" fmla="*/ 8754816 w 191"/>
                  <a:gd name="T15" fmla="*/ 6182148 h 156"/>
                  <a:gd name="T16" fmla="*/ 11014233 w 191"/>
                  <a:gd name="T17" fmla="*/ 4559320 h 156"/>
                  <a:gd name="T18" fmla="*/ 13705100 w 191"/>
                  <a:gd name="T19" fmla="*/ 3304712 h 156"/>
                  <a:gd name="T20" fmla="*/ 16612338 w 191"/>
                  <a:gd name="T21" fmla="*/ 2071008 h 156"/>
                  <a:gd name="T22" fmla="*/ 19805942 w 191"/>
                  <a:gd name="T23" fmla="*/ 1097850 h 156"/>
                  <a:gd name="T24" fmla="*/ 22826633 w 191"/>
                  <a:gd name="T25" fmla="*/ 392206 h 156"/>
                  <a:gd name="T26" fmla="*/ 26168898 w 191"/>
                  <a:gd name="T27" fmla="*/ 140114 h 156"/>
                  <a:gd name="T28" fmla="*/ 29287252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98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61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5995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996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62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5988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5993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4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89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5990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1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2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0 w 126"/>
                  <a:gd name="T3" fmla="*/ 0 h 329"/>
                  <a:gd name="T4" fmla="*/ 10 w 126"/>
                  <a:gd name="T5" fmla="*/ 59 h 329"/>
                  <a:gd name="T6" fmla="*/ 11 w 126"/>
                  <a:gd name="T7" fmla="*/ 62 h 329"/>
                  <a:gd name="T8" fmla="*/ 13 w 126"/>
                  <a:gd name="T9" fmla="*/ 78 h 329"/>
                  <a:gd name="T10" fmla="*/ 13 w 126"/>
                  <a:gd name="T11" fmla="*/ 245 h 329"/>
                  <a:gd name="T12" fmla="*/ 11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3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5978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5986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7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79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5984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5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80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5981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2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3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4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597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597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5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5968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9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0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971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2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6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5963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4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65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5966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7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7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5958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9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60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5961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2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8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5953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5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5956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7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9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594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595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594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70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5934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5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6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7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8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5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1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5926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5931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2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3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27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5928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9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0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72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5913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5921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2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3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1258 w 173"/>
                  <a:gd name="T1" fmla="*/ 22810 h 375"/>
                  <a:gd name="T2" fmla="*/ 2488 w 173"/>
                  <a:gd name="T3" fmla="*/ 0 h 375"/>
                  <a:gd name="T4" fmla="*/ 2488 w 173"/>
                  <a:gd name="T5" fmla="*/ 98712 h 375"/>
                  <a:gd name="T6" fmla="*/ 2991 w 173"/>
                  <a:gd name="T7" fmla="*/ 105339 h 375"/>
                  <a:gd name="T8" fmla="*/ 3426 w 173"/>
                  <a:gd name="T9" fmla="*/ 130002 h 375"/>
                  <a:gd name="T10" fmla="*/ 3426 w 173"/>
                  <a:gd name="T11" fmla="*/ 411150 h 375"/>
                  <a:gd name="T12" fmla="*/ 2938 w 173"/>
                  <a:gd name="T13" fmla="*/ 506465 h 375"/>
                  <a:gd name="T14" fmla="*/ 789 w 173"/>
                  <a:gd name="T15" fmla="*/ 553164 h 375"/>
                  <a:gd name="T16" fmla="*/ 0 w 173"/>
                  <a:gd name="T17" fmla="*/ 469593 h 375"/>
                  <a:gd name="T18" fmla="*/ 0 w 173"/>
                  <a:gd name="T19" fmla="*/ 186652 h 375"/>
                  <a:gd name="T20" fmla="*/ 583 w 173"/>
                  <a:gd name="T21" fmla="*/ 141874 h 375"/>
                  <a:gd name="T22" fmla="*/ 1204 w 173"/>
                  <a:gd name="T23" fmla="*/ 126009 h 375"/>
                  <a:gd name="T24" fmla="*/ 1246 w 173"/>
                  <a:gd name="T25" fmla="*/ 22810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4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5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14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5915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16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5918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19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20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17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73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5874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5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6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7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8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9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1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2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3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4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5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6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87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5911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2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88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5909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0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89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0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1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2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3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94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5905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6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7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8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95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896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5897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5903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4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898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5899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0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1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2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74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5870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1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2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3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5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5866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7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8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9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6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586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7" name="Group 292"/>
          <p:cNvGrpSpPr>
            <a:grpSpLocks/>
          </p:cNvGrpSpPr>
          <p:nvPr/>
        </p:nvGrpSpPr>
        <p:grpSpPr bwMode="auto">
          <a:xfrm flipH="1">
            <a:off x="264457" y="1206500"/>
            <a:ext cx="222250" cy="858838"/>
            <a:chOff x="384" y="816"/>
            <a:chExt cx="140" cy="541"/>
          </a:xfrm>
        </p:grpSpPr>
        <p:sp>
          <p:nvSpPr>
            <p:cNvPr id="586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8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5857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8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9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9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5851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5854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5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6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2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3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0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5845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5848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46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1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5842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2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5837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39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5840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3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5832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3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34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5835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6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4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5827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8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29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5830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1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5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5822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3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24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5825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6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6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5817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8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19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5820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1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7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5810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5815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6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11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5812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3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4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0 w 126"/>
                  <a:gd name="T3" fmla="*/ 0 h 329"/>
                  <a:gd name="T4" fmla="*/ 10 w 126"/>
                  <a:gd name="T5" fmla="*/ 59 h 329"/>
                  <a:gd name="T6" fmla="*/ 11 w 126"/>
                  <a:gd name="T7" fmla="*/ 62 h 329"/>
                  <a:gd name="T8" fmla="*/ 13 w 126"/>
                  <a:gd name="T9" fmla="*/ 78 h 329"/>
                  <a:gd name="T10" fmla="*/ 13 w 126"/>
                  <a:gd name="T11" fmla="*/ 245 h 329"/>
                  <a:gd name="T12" fmla="*/ 11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8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5805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07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5808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9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9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5800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1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02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5803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4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0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5795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97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798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9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1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5790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1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92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793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4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2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5784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6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5787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8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9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3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5778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9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0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5781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2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3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4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5773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4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75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5776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7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5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5768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9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70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5771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2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6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5763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4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5766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7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7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5758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9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0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5761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2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8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5750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5755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6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7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51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5752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3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4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9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5742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5747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8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9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43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5744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5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6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0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5734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5739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5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5736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1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5726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5731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2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3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27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5728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9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0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2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5716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723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4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5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17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721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2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18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719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0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3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5706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5714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5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07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5712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3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08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5709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0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1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4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5692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5702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5704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5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03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93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5698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5700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1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99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94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5695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6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7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5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5685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5690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1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86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5687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8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9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6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5678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680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1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82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683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84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679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07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5671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5676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7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72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5673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9194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4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9019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5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85 w 126"/>
                  <a:gd name="T1" fmla="*/ 683 h 329"/>
                  <a:gd name="T2" fmla="*/ 380 w 126"/>
                  <a:gd name="T3" fmla="*/ 0 h 329"/>
                  <a:gd name="T4" fmla="*/ 380 w 126"/>
                  <a:gd name="T5" fmla="*/ 2191 h 329"/>
                  <a:gd name="T6" fmla="*/ 450 w 126"/>
                  <a:gd name="T7" fmla="*/ 2295 h 329"/>
                  <a:gd name="T8" fmla="*/ 522 w 126"/>
                  <a:gd name="T9" fmla="*/ 2878 h 329"/>
                  <a:gd name="T10" fmla="*/ 522 w 126"/>
                  <a:gd name="T11" fmla="*/ 9112 h 329"/>
                  <a:gd name="T12" fmla="*/ 443 w 126"/>
                  <a:gd name="T13" fmla="*/ 11169 h 329"/>
                  <a:gd name="T14" fmla="*/ 119 w 126"/>
                  <a:gd name="T15" fmla="*/ 12250 h 329"/>
                  <a:gd name="T16" fmla="*/ 0 w 126"/>
                  <a:gd name="T17" fmla="*/ 10348 h 329"/>
                  <a:gd name="T18" fmla="*/ 0 w 126"/>
                  <a:gd name="T19" fmla="*/ 4152 h 329"/>
                  <a:gd name="T20" fmla="*/ 84 w 126"/>
                  <a:gd name="T21" fmla="*/ 3122 h 329"/>
                  <a:gd name="T22" fmla="*/ 185 w 126"/>
                  <a:gd name="T23" fmla="*/ 2772 h 329"/>
                  <a:gd name="T24" fmla="*/ 185 w 126"/>
                  <a:gd name="T25" fmla="*/ 683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8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5664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5669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0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65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5666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9194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7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9019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8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85 w 126"/>
                  <a:gd name="T1" fmla="*/ 683 h 329"/>
                  <a:gd name="T2" fmla="*/ 380 w 126"/>
                  <a:gd name="T3" fmla="*/ 0 h 329"/>
                  <a:gd name="T4" fmla="*/ 380 w 126"/>
                  <a:gd name="T5" fmla="*/ 2191 h 329"/>
                  <a:gd name="T6" fmla="*/ 450 w 126"/>
                  <a:gd name="T7" fmla="*/ 2295 h 329"/>
                  <a:gd name="T8" fmla="*/ 522 w 126"/>
                  <a:gd name="T9" fmla="*/ 2878 h 329"/>
                  <a:gd name="T10" fmla="*/ 522 w 126"/>
                  <a:gd name="T11" fmla="*/ 9112 h 329"/>
                  <a:gd name="T12" fmla="*/ 443 w 126"/>
                  <a:gd name="T13" fmla="*/ 11169 h 329"/>
                  <a:gd name="T14" fmla="*/ 119 w 126"/>
                  <a:gd name="T15" fmla="*/ 12250 h 329"/>
                  <a:gd name="T16" fmla="*/ 0 w 126"/>
                  <a:gd name="T17" fmla="*/ 10348 h 329"/>
                  <a:gd name="T18" fmla="*/ 0 w 126"/>
                  <a:gd name="T19" fmla="*/ 4152 h 329"/>
                  <a:gd name="T20" fmla="*/ 84 w 126"/>
                  <a:gd name="T21" fmla="*/ 3122 h 329"/>
                  <a:gd name="T22" fmla="*/ 185 w 126"/>
                  <a:gd name="T23" fmla="*/ 2772 h 329"/>
                  <a:gd name="T24" fmla="*/ 185 w 126"/>
                  <a:gd name="T25" fmla="*/ 683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9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5658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5556 w 180"/>
                <a:gd name="T1" fmla="*/ 0 h 265"/>
                <a:gd name="T2" fmla="*/ 6918 w 180"/>
                <a:gd name="T3" fmla="*/ 725 h 265"/>
                <a:gd name="T4" fmla="*/ 6248 w 180"/>
                <a:gd name="T5" fmla="*/ 2190 h 265"/>
                <a:gd name="T6" fmla="*/ 6875 w 180"/>
                <a:gd name="T7" fmla="*/ 2824 h 265"/>
                <a:gd name="T8" fmla="*/ 6979 w 180"/>
                <a:gd name="T9" fmla="*/ 4036 h 265"/>
                <a:gd name="T10" fmla="*/ 4037 w 180"/>
                <a:gd name="T11" fmla="*/ 9133 h 265"/>
                <a:gd name="T12" fmla="*/ 2476 w 180"/>
                <a:gd name="T13" fmla="*/ 9782 h 265"/>
                <a:gd name="T14" fmla="*/ 0 w 180"/>
                <a:gd name="T15" fmla="*/ 8460 h 265"/>
                <a:gd name="T16" fmla="*/ 229 w 180"/>
                <a:gd name="T17" fmla="*/ 6370 h 265"/>
                <a:gd name="T18" fmla="*/ 2702 w 180"/>
                <a:gd name="T19" fmla="*/ 1790 h 265"/>
                <a:gd name="T20" fmla="*/ 3764 w 180"/>
                <a:gd name="T21" fmla="*/ 1357 h 265"/>
                <a:gd name="T22" fmla="*/ 4580 w 180"/>
                <a:gd name="T23" fmla="*/ 1508 h 265"/>
                <a:gd name="T24" fmla="*/ 5437 w 180"/>
                <a:gd name="T25" fmla="*/ 1 h 265"/>
                <a:gd name="T26" fmla="*/ 5556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9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3 w 173"/>
                <a:gd name="T3" fmla="*/ 0 h 375"/>
                <a:gd name="T4" fmla="*/ 3 w 173"/>
                <a:gd name="T5" fmla="*/ 3 h 375"/>
                <a:gd name="T6" fmla="*/ 3 w 173"/>
                <a:gd name="T7" fmla="*/ 3 h 375"/>
                <a:gd name="T8" fmla="*/ 3 w 173"/>
                <a:gd name="T9" fmla="*/ 3 h 375"/>
                <a:gd name="T10" fmla="*/ 3 w 173"/>
                <a:gd name="T11" fmla="*/ 12 h 375"/>
                <a:gd name="T12" fmla="*/ 3 w 173"/>
                <a:gd name="T13" fmla="*/ 15 h 375"/>
                <a:gd name="T14" fmla="*/ 3 w 173"/>
                <a:gd name="T15" fmla="*/ 16 h 375"/>
                <a:gd name="T16" fmla="*/ 0 w 173"/>
                <a:gd name="T17" fmla="*/ 14 h 375"/>
                <a:gd name="T18" fmla="*/ 0 w 173"/>
                <a:gd name="T19" fmla="*/ 6 h 375"/>
                <a:gd name="T20" fmla="*/ 3 w 173"/>
                <a:gd name="T21" fmla="*/ 3 h 375"/>
                <a:gd name="T22" fmla="*/ 3 w 173"/>
                <a:gd name="T23" fmla="*/ 3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60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5661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2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10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5645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5653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4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5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1258 w 173"/>
                  <a:gd name="T1" fmla="*/ 22810 h 375"/>
                  <a:gd name="T2" fmla="*/ 2488 w 173"/>
                  <a:gd name="T3" fmla="*/ 0 h 375"/>
                  <a:gd name="T4" fmla="*/ 2488 w 173"/>
                  <a:gd name="T5" fmla="*/ 98712 h 375"/>
                  <a:gd name="T6" fmla="*/ 2991 w 173"/>
                  <a:gd name="T7" fmla="*/ 105339 h 375"/>
                  <a:gd name="T8" fmla="*/ 3426 w 173"/>
                  <a:gd name="T9" fmla="*/ 130002 h 375"/>
                  <a:gd name="T10" fmla="*/ 3426 w 173"/>
                  <a:gd name="T11" fmla="*/ 411150 h 375"/>
                  <a:gd name="T12" fmla="*/ 2938 w 173"/>
                  <a:gd name="T13" fmla="*/ 506465 h 375"/>
                  <a:gd name="T14" fmla="*/ 789 w 173"/>
                  <a:gd name="T15" fmla="*/ 553164 h 375"/>
                  <a:gd name="T16" fmla="*/ 0 w 173"/>
                  <a:gd name="T17" fmla="*/ 469593 h 375"/>
                  <a:gd name="T18" fmla="*/ 0 w 173"/>
                  <a:gd name="T19" fmla="*/ 186652 h 375"/>
                  <a:gd name="T20" fmla="*/ 583 w 173"/>
                  <a:gd name="T21" fmla="*/ 141874 h 375"/>
                  <a:gd name="T22" fmla="*/ 1204 w 173"/>
                  <a:gd name="T23" fmla="*/ 126009 h 375"/>
                  <a:gd name="T24" fmla="*/ 1246 w 173"/>
                  <a:gd name="T25" fmla="*/ 22810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6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5647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48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5650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1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2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49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11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5637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5642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8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5639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0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1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12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5635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87 w 264"/>
                <a:gd name="T1" fmla="*/ 1486 h 366"/>
                <a:gd name="T2" fmla="*/ 296 w 264"/>
                <a:gd name="T3" fmla="*/ 1342 h 366"/>
                <a:gd name="T4" fmla="*/ 471 w 264"/>
                <a:gd name="T5" fmla="*/ 664 h 366"/>
                <a:gd name="T6" fmla="*/ 471 w 264"/>
                <a:gd name="T7" fmla="*/ 509 h 366"/>
                <a:gd name="T8" fmla="*/ 415 w 264"/>
                <a:gd name="T9" fmla="*/ 413 h 366"/>
                <a:gd name="T10" fmla="*/ 482 w 264"/>
                <a:gd name="T11" fmla="*/ 146 h 366"/>
                <a:gd name="T12" fmla="*/ 361 w 264"/>
                <a:gd name="T13" fmla="*/ 0 h 366"/>
                <a:gd name="T14" fmla="*/ 307 w 264"/>
                <a:gd name="T15" fmla="*/ 244 h 366"/>
                <a:gd name="T16" fmla="*/ 242 w 264"/>
                <a:gd name="T17" fmla="*/ 174 h 366"/>
                <a:gd name="T18" fmla="*/ 164 w 264"/>
                <a:gd name="T19" fmla="*/ 268 h 366"/>
                <a:gd name="T20" fmla="*/ 0 w 264"/>
                <a:gd name="T21" fmla="*/ 973 h 366"/>
                <a:gd name="T22" fmla="*/ 6 w 264"/>
                <a:gd name="T23" fmla="*/ 1240 h 366"/>
                <a:gd name="T24" fmla="*/ 187 w 264"/>
                <a:gd name="T25" fmla="*/ 148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708 h 240"/>
                <a:gd name="T2" fmla="*/ 472 w 252"/>
                <a:gd name="T3" fmla="*/ 0 h 240"/>
                <a:gd name="T4" fmla="*/ 472 w 252"/>
                <a:gd name="T5" fmla="*/ 146 h 240"/>
                <a:gd name="T6" fmla="*/ 294 w 252"/>
                <a:gd name="T7" fmla="*/ 850 h 240"/>
                <a:gd name="T8" fmla="*/ 182 w 252"/>
                <a:gd name="T9" fmla="*/ 970 h 240"/>
                <a:gd name="T10" fmla="*/ 0 w 252"/>
                <a:gd name="T11" fmla="*/ 708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13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5633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14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15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5615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5617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626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627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628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9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0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1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2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618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5620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21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622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5623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4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5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19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16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5216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5597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5599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5612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13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14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00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5602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5607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8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9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0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1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603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5604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5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6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01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98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5217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5579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5581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590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91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592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3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4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5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6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82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5584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85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586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5587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8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9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83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80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5218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5561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5563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5576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77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78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64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5566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5571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2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3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4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5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67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5568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69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0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65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2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5219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5556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5558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0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21586743 h 156"/>
                  <a:gd name="T2" fmla="*/ 149176 w 191"/>
                  <a:gd name="T3" fmla="*/ 19085563 h 156"/>
                  <a:gd name="T4" fmla="*/ 708131 w 191"/>
                  <a:gd name="T5" fmla="*/ 16678417 h 156"/>
                  <a:gd name="T6" fmla="*/ 1612141 w 191"/>
                  <a:gd name="T7" fmla="*/ 14392047 h 156"/>
                  <a:gd name="T8" fmla="*/ 2939968 w 191"/>
                  <a:gd name="T9" fmla="*/ 12163492 h 156"/>
                  <a:gd name="T10" fmla="*/ 4458875 w 191"/>
                  <a:gd name="T11" fmla="*/ 10078907 h 156"/>
                  <a:gd name="T12" fmla="*/ 6469385 w 191"/>
                  <a:gd name="T13" fmla="*/ 7996016 h 156"/>
                  <a:gd name="T14" fmla="*/ 8754816 w 191"/>
                  <a:gd name="T15" fmla="*/ 6182148 h 156"/>
                  <a:gd name="T16" fmla="*/ 11014233 w 191"/>
                  <a:gd name="T17" fmla="*/ 4559320 h 156"/>
                  <a:gd name="T18" fmla="*/ 13705100 w 191"/>
                  <a:gd name="T19" fmla="*/ 3304712 h 156"/>
                  <a:gd name="T20" fmla="*/ 16612338 w 191"/>
                  <a:gd name="T21" fmla="*/ 2071008 h 156"/>
                  <a:gd name="T22" fmla="*/ 19805942 w 191"/>
                  <a:gd name="T23" fmla="*/ 1097850 h 156"/>
                  <a:gd name="T24" fmla="*/ 22826633 w 191"/>
                  <a:gd name="T25" fmla="*/ 392206 h 156"/>
                  <a:gd name="T26" fmla="*/ 26168898 w 191"/>
                  <a:gd name="T27" fmla="*/ 140114 h 156"/>
                  <a:gd name="T28" fmla="*/ 29287252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7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220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1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6 w 177"/>
              <a:gd name="T1" fmla="*/ 2147483646 h 169"/>
              <a:gd name="T2" fmla="*/ 2147483646 w 177"/>
              <a:gd name="T3" fmla="*/ 2147483646 h 169"/>
              <a:gd name="T4" fmla="*/ 2147483646 w 177"/>
              <a:gd name="T5" fmla="*/ 2147483646 h 169"/>
              <a:gd name="T6" fmla="*/ 2147483646 w 177"/>
              <a:gd name="T7" fmla="*/ 2147483646 h 169"/>
              <a:gd name="T8" fmla="*/ 2147483646 w 177"/>
              <a:gd name="T9" fmla="*/ 2147483646 h 169"/>
              <a:gd name="T10" fmla="*/ 2147483646 w 177"/>
              <a:gd name="T11" fmla="*/ 2147483646 h 169"/>
              <a:gd name="T12" fmla="*/ 2147483646 w 177"/>
              <a:gd name="T13" fmla="*/ 2147483646 h 169"/>
              <a:gd name="T14" fmla="*/ 2147483646 w 177"/>
              <a:gd name="T15" fmla="*/ 0 h 169"/>
              <a:gd name="T16" fmla="*/ 2147483646 w 177"/>
              <a:gd name="T17" fmla="*/ 2147483646 h 169"/>
              <a:gd name="T18" fmla="*/ 2147483646 w 177"/>
              <a:gd name="T19" fmla="*/ 2147483646 h 169"/>
              <a:gd name="T20" fmla="*/ 0 w 177"/>
              <a:gd name="T21" fmla="*/ 2147483646 h 169"/>
              <a:gd name="T22" fmla="*/ 2147483646 w 177"/>
              <a:gd name="T23" fmla="*/ 2147483646 h 169"/>
              <a:gd name="T24" fmla="*/ 2147483646 w 177"/>
              <a:gd name="T25" fmla="*/ 2147483646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6 w 147"/>
              <a:gd name="T1" fmla="*/ 2147483646 h 329"/>
              <a:gd name="T2" fmla="*/ 2147483646 w 147"/>
              <a:gd name="T3" fmla="*/ 2147483646 h 329"/>
              <a:gd name="T4" fmla="*/ 2147483646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224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5551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5553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3021 h 169"/>
                  <a:gd name="T2" fmla="*/ 59 w 177"/>
                  <a:gd name="T3" fmla="*/ 14373 h 169"/>
                  <a:gd name="T4" fmla="*/ 77 w 177"/>
                  <a:gd name="T5" fmla="*/ 12484 h 169"/>
                  <a:gd name="T6" fmla="*/ 105 w 177"/>
                  <a:gd name="T7" fmla="*/ 13021 h 169"/>
                  <a:gd name="T8" fmla="*/ 155 w 177"/>
                  <a:gd name="T9" fmla="*/ 12484 h 169"/>
                  <a:gd name="T10" fmla="*/ 247 w 177"/>
                  <a:gd name="T11" fmla="*/ 5893 h 169"/>
                  <a:gd name="T12" fmla="*/ 259 w 177"/>
                  <a:gd name="T13" fmla="*/ 2381 h 169"/>
                  <a:gd name="T14" fmla="*/ 152 w 177"/>
                  <a:gd name="T15" fmla="*/ 0 h 169"/>
                  <a:gd name="T16" fmla="*/ 89 w 177"/>
                  <a:gd name="T17" fmla="*/ 886 h 169"/>
                  <a:gd name="T18" fmla="*/ 3 w 177"/>
                  <a:gd name="T19" fmla="*/ 7148 h 169"/>
                  <a:gd name="T20" fmla="*/ 0 w 177"/>
                  <a:gd name="T21" fmla="*/ 9200 h 169"/>
                  <a:gd name="T22" fmla="*/ 23 w 177"/>
                  <a:gd name="T23" fmla="*/ 10488 h 169"/>
                  <a:gd name="T24" fmla="*/ 3 w 177"/>
                  <a:gd name="T25" fmla="*/ 12563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2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5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5542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5544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</p:txBody>
          </p:sp>
          <p:sp>
            <p:nvSpPr>
              <p:cNvPr id="5545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47 w 299"/>
                  <a:gd name="T1" fmla="*/ 2 h 214"/>
                  <a:gd name="T2" fmla="*/ 52 w 299"/>
                  <a:gd name="T3" fmla="*/ 2 h 214"/>
                  <a:gd name="T4" fmla="*/ 42 w 299"/>
                  <a:gd name="T5" fmla="*/ 2 h 214"/>
                  <a:gd name="T6" fmla="*/ 43 w 299"/>
                  <a:gd name="T7" fmla="*/ 2 h 214"/>
                  <a:gd name="T8" fmla="*/ 43 w 299"/>
                  <a:gd name="T9" fmla="*/ 2 h 214"/>
                  <a:gd name="T10" fmla="*/ 18 w 299"/>
                  <a:gd name="T11" fmla="*/ 2 h 214"/>
                  <a:gd name="T12" fmla="*/ 6 w 299"/>
                  <a:gd name="T13" fmla="*/ 2 h 214"/>
                  <a:gd name="T14" fmla="*/ 0 w 299"/>
                  <a:gd name="T15" fmla="*/ 2 h 214"/>
                  <a:gd name="T16" fmla="*/ 6 w 299"/>
                  <a:gd name="T17" fmla="*/ 2 h 214"/>
                  <a:gd name="T18" fmla="*/ 29 w 299"/>
                  <a:gd name="T19" fmla="*/ 0 h 214"/>
                  <a:gd name="T20" fmla="*/ 35 w 299"/>
                  <a:gd name="T21" fmla="*/ 2 h 214"/>
                  <a:gd name="T22" fmla="*/ 38 w 299"/>
                  <a:gd name="T23" fmla="*/ 2 h 214"/>
                  <a:gd name="T24" fmla="*/ 47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34 w 291"/>
                  <a:gd name="T1" fmla="*/ 40 h 231"/>
                  <a:gd name="T2" fmla="*/ 241 w 291"/>
                  <a:gd name="T3" fmla="*/ 10 h 231"/>
                  <a:gd name="T4" fmla="*/ 0 w 291"/>
                  <a:gd name="T5" fmla="*/ 6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2 h 424"/>
                  <a:gd name="T12" fmla="*/ 1 w 192"/>
                  <a:gd name="T13" fmla="*/ 2 h 424"/>
                  <a:gd name="T14" fmla="*/ 1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9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543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6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5533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5535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</p:txBody>
          </p:sp>
          <p:sp>
            <p:nvSpPr>
              <p:cNvPr id="5536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47 w 299"/>
                  <a:gd name="T1" fmla="*/ 2 h 214"/>
                  <a:gd name="T2" fmla="*/ 52 w 299"/>
                  <a:gd name="T3" fmla="*/ 2 h 214"/>
                  <a:gd name="T4" fmla="*/ 42 w 299"/>
                  <a:gd name="T5" fmla="*/ 2 h 214"/>
                  <a:gd name="T6" fmla="*/ 43 w 299"/>
                  <a:gd name="T7" fmla="*/ 2 h 214"/>
                  <a:gd name="T8" fmla="*/ 43 w 299"/>
                  <a:gd name="T9" fmla="*/ 2 h 214"/>
                  <a:gd name="T10" fmla="*/ 18 w 299"/>
                  <a:gd name="T11" fmla="*/ 2 h 214"/>
                  <a:gd name="T12" fmla="*/ 6 w 299"/>
                  <a:gd name="T13" fmla="*/ 2 h 214"/>
                  <a:gd name="T14" fmla="*/ 0 w 299"/>
                  <a:gd name="T15" fmla="*/ 2 h 214"/>
                  <a:gd name="T16" fmla="*/ 6 w 299"/>
                  <a:gd name="T17" fmla="*/ 2 h 214"/>
                  <a:gd name="T18" fmla="*/ 29 w 299"/>
                  <a:gd name="T19" fmla="*/ 0 h 214"/>
                  <a:gd name="T20" fmla="*/ 35 w 299"/>
                  <a:gd name="T21" fmla="*/ 2 h 214"/>
                  <a:gd name="T22" fmla="*/ 38 w 299"/>
                  <a:gd name="T23" fmla="*/ 2 h 214"/>
                  <a:gd name="T24" fmla="*/ 47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34 w 291"/>
                  <a:gd name="T1" fmla="*/ 40 h 231"/>
                  <a:gd name="T2" fmla="*/ 241 w 291"/>
                  <a:gd name="T3" fmla="*/ 10 h 231"/>
                  <a:gd name="T4" fmla="*/ 0 w 291"/>
                  <a:gd name="T5" fmla="*/ 6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2 h 424"/>
                  <a:gd name="T12" fmla="*/ 1 w 192"/>
                  <a:gd name="T13" fmla="*/ 2 h 424"/>
                  <a:gd name="T14" fmla="*/ 1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534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7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5520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521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5528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9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22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523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5524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5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6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2 h 424"/>
                  <a:gd name="T12" fmla="*/ 2 w 192"/>
                  <a:gd name="T13" fmla="*/ 2 h 424"/>
                  <a:gd name="T14" fmla="*/ 2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7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3 w 192"/>
                  <a:gd name="T3" fmla="*/ 0 h 424"/>
                  <a:gd name="T4" fmla="*/ 3 w 192"/>
                  <a:gd name="T5" fmla="*/ 2 h 424"/>
                  <a:gd name="T6" fmla="*/ 3 w 192"/>
                  <a:gd name="T7" fmla="*/ 2 h 424"/>
                  <a:gd name="T8" fmla="*/ 3 w 192"/>
                  <a:gd name="T9" fmla="*/ 2 h 424"/>
                  <a:gd name="T10" fmla="*/ 3 w 192"/>
                  <a:gd name="T11" fmla="*/ 2 h 424"/>
                  <a:gd name="T12" fmla="*/ 3 w 192"/>
                  <a:gd name="T13" fmla="*/ 2 h 424"/>
                  <a:gd name="T14" fmla="*/ 3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28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5515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5517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81 w 16"/>
                  <a:gd name="T7" fmla="*/ 1 h 457"/>
                  <a:gd name="T8" fmla="*/ 255 w 16"/>
                  <a:gd name="T9" fmla="*/ 0 h 457"/>
                  <a:gd name="T10" fmla="*/ 601 w 16"/>
                  <a:gd name="T11" fmla="*/ 0 h 457"/>
                  <a:gd name="T12" fmla="*/ 796 w 16"/>
                  <a:gd name="T13" fmla="*/ 2 h 457"/>
                  <a:gd name="T14" fmla="*/ 796 w 16"/>
                  <a:gd name="T15" fmla="*/ 3 h 457"/>
                  <a:gd name="T16" fmla="*/ 836 w 16"/>
                  <a:gd name="T17" fmla="*/ 4 h 457"/>
                  <a:gd name="T18" fmla="*/ 836 w 16"/>
                  <a:gd name="T19" fmla="*/ 24 h 457"/>
                  <a:gd name="T20" fmla="*/ 796 w 16"/>
                  <a:gd name="T21" fmla="*/ 24 h 457"/>
                  <a:gd name="T22" fmla="*/ 796 w 16"/>
                  <a:gd name="T23" fmla="*/ 24 h 457"/>
                  <a:gd name="T24" fmla="*/ 601 w 16"/>
                  <a:gd name="T25" fmla="*/ 25 h 457"/>
                  <a:gd name="T26" fmla="*/ 506 w 16"/>
                  <a:gd name="T27" fmla="*/ 25 h 457"/>
                  <a:gd name="T28" fmla="*/ 359 w 16"/>
                  <a:gd name="T29" fmla="*/ 25 h 457"/>
                  <a:gd name="T30" fmla="*/ 359 w 16"/>
                  <a:gd name="T31" fmla="*/ 25 h 457"/>
                  <a:gd name="T32" fmla="*/ 255 w 16"/>
                  <a:gd name="T33" fmla="*/ 25 h 457"/>
                  <a:gd name="T34" fmla="*/ 181 w 16"/>
                  <a:gd name="T35" fmla="*/ 24 h 457"/>
                  <a:gd name="T36" fmla="*/ 1 w 16"/>
                  <a:gd name="T37" fmla="*/ 24 h 457"/>
                  <a:gd name="T38" fmla="*/ 1 w 16"/>
                  <a:gd name="T39" fmla="*/ 24 h 457"/>
                  <a:gd name="T40" fmla="*/ 0 w 16"/>
                  <a:gd name="T41" fmla="*/ 24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8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81 w 16"/>
                  <a:gd name="T7" fmla="*/ 1 h 457"/>
                  <a:gd name="T8" fmla="*/ 255 w 16"/>
                  <a:gd name="T9" fmla="*/ 0 h 457"/>
                  <a:gd name="T10" fmla="*/ 601 w 16"/>
                  <a:gd name="T11" fmla="*/ 0 h 457"/>
                  <a:gd name="T12" fmla="*/ 836 w 16"/>
                  <a:gd name="T13" fmla="*/ 4 h 457"/>
                  <a:gd name="T14" fmla="*/ 836 w 16"/>
                  <a:gd name="T15" fmla="*/ 24 h 457"/>
                  <a:gd name="T16" fmla="*/ 601 w 16"/>
                  <a:gd name="T17" fmla="*/ 25 h 457"/>
                  <a:gd name="T18" fmla="*/ 506 w 16"/>
                  <a:gd name="T19" fmla="*/ 25 h 457"/>
                  <a:gd name="T20" fmla="*/ 426 w 16"/>
                  <a:gd name="T21" fmla="*/ 25 h 457"/>
                  <a:gd name="T22" fmla="*/ 302 w 16"/>
                  <a:gd name="T23" fmla="*/ 25 h 457"/>
                  <a:gd name="T24" fmla="*/ 255 w 16"/>
                  <a:gd name="T25" fmla="*/ 25 h 457"/>
                  <a:gd name="T26" fmla="*/ 181 w 16"/>
                  <a:gd name="T27" fmla="*/ 25 h 457"/>
                  <a:gd name="T28" fmla="*/ 2 w 16"/>
                  <a:gd name="T29" fmla="*/ 24 h 457"/>
                  <a:gd name="T30" fmla="*/ 2 w 16"/>
                  <a:gd name="T31" fmla="*/ 24 h 457"/>
                  <a:gd name="T32" fmla="*/ 0 w 16"/>
                  <a:gd name="T33" fmla="*/ 24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9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2364 w 111"/>
                  <a:gd name="T1" fmla="*/ 4 h 418"/>
                  <a:gd name="T2" fmla="*/ 1135 w 111"/>
                  <a:gd name="T3" fmla="*/ 0 h 418"/>
                  <a:gd name="T4" fmla="*/ 1135 w 111"/>
                  <a:gd name="T5" fmla="*/ 4 h 418"/>
                  <a:gd name="T6" fmla="*/ 458 w 111"/>
                  <a:gd name="T7" fmla="*/ 4 h 418"/>
                  <a:gd name="T8" fmla="*/ 0 w 111"/>
                  <a:gd name="T9" fmla="*/ 4 h 418"/>
                  <a:gd name="T10" fmla="*/ 0 w 111"/>
                  <a:gd name="T11" fmla="*/ 15 h 418"/>
                  <a:gd name="T12" fmla="*/ 618 w 111"/>
                  <a:gd name="T13" fmla="*/ 19 h 418"/>
                  <a:gd name="T14" fmla="*/ 2887 w 111"/>
                  <a:gd name="T15" fmla="*/ 23 h 418"/>
                  <a:gd name="T16" fmla="*/ 3512 w 111"/>
                  <a:gd name="T17" fmla="*/ 19 h 418"/>
                  <a:gd name="T18" fmla="*/ 3512 w 111"/>
                  <a:gd name="T19" fmla="*/ 9 h 418"/>
                  <a:gd name="T20" fmla="*/ 3033 w 111"/>
                  <a:gd name="T21" fmla="*/ 7 h 418"/>
                  <a:gd name="T22" fmla="*/ 2364 w 111"/>
                  <a:gd name="T23" fmla="*/ 6 h 418"/>
                  <a:gd name="T24" fmla="*/ 2364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16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29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5510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1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2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4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30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5506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508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9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7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31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5496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5504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5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97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5499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8388608 w 1"/>
                  <a:gd name="T3" fmla="*/ 492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01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5502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03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8567 w 117"/>
                    <a:gd name="T3" fmla="*/ 1822 h 78"/>
                    <a:gd name="T4" fmla="*/ 8501 w 117"/>
                    <a:gd name="T5" fmla="*/ 2918 h 78"/>
                    <a:gd name="T6" fmla="*/ 6459 w 117"/>
                    <a:gd name="T7" fmla="*/ 5700 h 78"/>
                    <a:gd name="T8" fmla="*/ 1205 w 117"/>
                    <a:gd name="T9" fmla="*/ 4238 h 78"/>
                    <a:gd name="T10" fmla="*/ 2 w 117"/>
                    <a:gd name="T11" fmla="*/ 1512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498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32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5459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5489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0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1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2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3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4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5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460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5482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3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4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5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6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7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8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461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5462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5463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5464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5465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5466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5475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6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7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8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9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0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1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467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5468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69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0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1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2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3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4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5233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5454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5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66 h 375"/>
                <a:gd name="T2" fmla="*/ 0 w 173"/>
                <a:gd name="T3" fmla="*/ 0 h 375"/>
                <a:gd name="T4" fmla="*/ 0 w 173"/>
                <a:gd name="T5" fmla="*/ 727 h 375"/>
                <a:gd name="T6" fmla="*/ 0 w 173"/>
                <a:gd name="T7" fmla="*/ 781 h 375"/>
                <a:gd name="T8" fmla="*/ 0 w 173"/>
                <a:gd name="T9" fmla="*/ 961 h 375"/>
                <a:gd name="T10" fmla="*/ 0 w 173"/>
                <a:gd name="T11" fmla="*/ 3042 h 375"/>
                <a:gd name="T12" fmla="*/ 0 w 173"/>
                <a:gd name="T13" fmla="*/ 3738 h 375"/>
                <a:gd name="T14" fmla="*/ 0 w 173"/>
                <a:gd name="T15" fmla="*/ 4072 h 375"/>
                <a:gd name="T16" fmla="*/ 0 w 173"/>
                <a:gd name="T17" fmla="*/ 3468 h 375"/>
                <a:gd name="T18" fmla="*/ 0 w 173"/>
                <a:gd name="T19" fmla="*/ 1377 h 375"/>
                <a:gd name="T20" fmla="*/ 0 w 173"/>
                <a:gd name="T21" fmla="*/ 1051 h 375"/>
                <a:gd name="T22" fmla="*/ 0 w 173"/>
                <a:gd name="T23" fmla="*/ 923 h 375"/>
                <a:gd name="T24" fmla="*/ 0 w 173"/>
                <a:gd name="T25" fmla="*/ 16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4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5449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0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66 h 375"/>
                <a:gd name="T2" fmla="*/ 0 w 173"/>
                <a:gd name="T3" fmla="*/ 0 h 375"/>
                <a:gd name="T4" fmla="*/ 0 w 173"/>
                <a:gd name="T5" fmla="*/ 727 h 375"/>
                <a:gd name="T6" fmla="*/ 0 w 173"/>
                <a:gd name="T7" fmla="*/ 781 h 375"/>
                <a:gd name="T8" fmla="*/ 0 w 173"/>
                <a:gd name="T9" fmla="*/ 961 h 375"/>
                <a:gd name="T10" fmla="*/ 0 w 173"/>
                <a:gd name="T11" fmla="*/ 3042 h 375"/>
                <a:gd name="T12" fmla="*/ 0 w 173"/>
                <a:gd name="T13" fmla="*/ 3738 h 375"/>
                <a:gd name="T14" fmla="*/ 0 w 173"/>
                <a:gd name="T15" fmla="*/ 4072 h 375"/>
                <a:gd name="T16" fmla="*/ 0 w 173"/>
                <a:gd name="T17" fmla="*/ 3468 h 375"/>
                <a:gd name="T18" fmla="*/ 0 w 173"/>
                <a:gd name="T19" fmla="*/ 1377 h 375"/>
                <a:gd name="T20" fmla="*/ 0 w 173"/>
                <a:gd name="T21" fmla="*/ 1051 h 375"/>
                <a:gd name="T22" fmla="*/ 0 w 173"/>
                <a:gd name="T23" fmla="*/ 923 h 375"/>
                <a:gd name="T24" fmla="*/ 0 w 173"/>
                <a:gd name="T25" fmla="*/ 16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5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5444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5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7 h 375"/>
                <a:gd name="T6" fmla="*/ 0 w 173"/>
                <a:gd name="T7" fmla="*/ 8 h 375"/>
                <a:gd name="T8" fmla="*/ 0 w 173"/>
                <a:gd name="T9" fmla="*/ 10 h 375"/>
                <a:gd name="T10" fmla="*/ 0 w 173"/>
                <a:gd name="T11" fmla="*/ 30 h 375"/>
                <a:gd name="T12" fmla="*/ 0 w 173"/>
                <a:gd name="T13" fmla="*/ 36 h 375"/>
                <a:gd name="T14" fmla="*/ 0 w 173"/>
                <a:gd name="T15" fmla="*/ 40 h 375"/>
                <a:gd name="T16" fmla="*/ 0 w 173"/>
                <a:gd name="T17" fmla="*/ 33 h 375"/>
                <a:gd name="T18" fmla="*/ 0 w 173"/>
                <a:gd name="T19" fmla="*/ 14 h 375"/>
                <a:gd name="T20" fmla="*/ 0 w 173"/>
                <a:gd name="T21" fmla="*/ 11 h 375"/>
                <a:gd name="T22" fmla="*/ 0 w 173"/>
                <a:gd name="T23" fmla="*/ 10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3 h 384"/>
                <a:gd name="T6" fmla="*/ 8 w 328"/>
                <a:gd name="T7" fmla="*/ 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6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5439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0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7 h 375"/>
                <a:gd name="T6" fmla="*/ 0 w 173"/>
                <a:gd name="T7" fmla="*/ 8 h 375"/>
                <a:gd name="T8" fmla="*/ 0 w 173"/>
                <a:gd name="T9" fmla="*/ 10 h 375"/>
                <a:gd name="T10" fmla="*/ 0 w 173"/>
                <a:gd name="T11" fmla="*/ 30 h 375"/>
                <a:gd name="T12" fmla="*/ 0 w 173"/>
                <a:gd name="T13" fmla="*/ 36 h 375"/>
                <a:gd name="T14" fmla="*/ 0 w 173"/>
                <a:gd name="T15" fmla="*/ 40 h 375"/>
                <a:gd name="T16" fmla="*/ 0 w 173"/>
                <a:gd name="T17" fmla="*/ 33 h 375"/>
                <a:gd name="T18" fmla="*/ 0 w 173"/>
                <a:gd name="T19" fmla="*/ 14 h 375"/>
                <a:gd name="T20" fmla="*/ 0 w 173"/>
                <a:gd name="T21" fmla="*/ 11 h 375"/>
                <a:gd name="T22" fmla="*/ 0 w 173"/>
                <a:gd name="T23" fmla="*/ 10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3 h 384"/>
                <a:gd name="T6" fmla="*/ 8 w 328"/>
                <a:gd name="T7" fmla="*/ 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7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5423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5424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5425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5433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5435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5437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8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436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19 h 375"/>
                      <a:gd name="T6" fmla="*/ 2 w 173"/>
                      <a:gd name="T7" fmla="*/ 20 h 375"/>
                      <a:gd name="T8" fmla="*/ 2 w 173"/>
                      <a:gd name="T9" fmla="*/ 24 h 375"/>
                      <a:gd name="T10" fmla="*/ 2 w 173"/>
                      <a:gd name="T11" fmla="*/ 74 h 375"/>
                      <a:gd name="T12" fmla="*/ 2 w 173"/>
                      <a:gd name="T13" fmla="*/ 92 h 375"/>
                      <a:gd name="T14" fmla="*/ 2 w 173"/>
                      <a:gd name="T15" fmla="*/ 100 h 375"/>
                      <a:gd name="T16" fmla="*/ 0 w 173"/>
                      <a:gd name="T17" fmla="*/ 84 h 375"/>
                      <a:gd name="T18" fmla="*/ 0 w 173"/>
                      <a:gd name="T19" fmla="*/ 34 h 375"/>
                      <a:gd name="T20" fmla="*/ 2 w 173"/>
                      <a:gd name="T21" fmla="*/ 25 h 375"/>
                      <a:gd name="T22" fmla="*/ 2 w 173"/>
                      <a:gd name="T23" fmla="*/ 23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34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426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5427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5430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31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32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6 h 375"/>
                      <a:gd name="T6" fmla="*/ 2 w 173"/>
                      <a:gd name="T7" fmla="*/ 38 h 375"/>
                      <a:gd name="T8" fmla="*/ 2 w 173"/>
                      <a:gd name="T9" fmla="*/ 46 h 375"/>
                      <a:gd name="T10" fmla="*/ 2 w 173"/>
                      <a:gd name="T11" fmla="*/ 141 h 375"/>
                      <a:gd name="T12" fmla="*/ 2 w 173"/>
                      <a:gd name="T13" fmla="*/ 174 h 375"/>
                      <a:gd name="T14" fmla="*/ 2 w 173"/>
                      <a:gd name="T15" fmla="*/ 190 h 375"/>
                      <a:gd name="T16" fmla="*/ 0 w 173"/>
                      <a:gd name="T17" fmla="*/ 160 h 375"/>
                      <a:gd name="T18" fmla="*/ 0 w 173"/>
                      <a:gd name="T19" fmla="*/ 65 h 375"/>
                      <a:gd name="T20" fmla="*/ 2 w 173"/>
                      <a:gd name="T21" fmla="*/ 48 h 375"/>
                      <a:gd name="T22" fmla="*/ 2 w 173"/>
                      <a:gd name="T23" fmla="*/ 45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28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29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238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5417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5420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1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2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18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9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5413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15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96 w 173"/>
                  <a:gd name="T1" fmla="*/ 59 h 375"/>
                  <a:gd name="T2" fmla="*/ 586 w 173"/>
                  <a:gd name="T3" fmla="*/ 0 h 375"/>
                  <a:gd name="T4" fmla="*/ 586 w 173"/>
                  <a:gd name="T5" fmla="*/ 282 h 375"/>
                  <a:gd name="T6" fmla="*/ 710 w 173"/>
                  <a:gd name="T7" fmla="*/ 300 h 375"/>
                  <a:gd name="T8" fmla="*/ 813 w 173"/>
                  <a:gd name="T9" fmla="*/ 365 h 375"/>
                  <a:gd name="T10" fmla="*/ 813 w 173"/>
                  <a:gd name="T11" fmla="*/ 1163 h 375"/>
                  <a:gd name="T12" fmla="*/ 688 w 173"/>
                  <a:gd name="T13" fmla="*/ 1427 h 375"/>
                  <a:gd name="T14" fmla="*/ 187 w 173"/>
                  <a:gd name="T15" fmla="*/ 1564 h 375"/>
                  <a:gd name="T16" fmla="*/ 0 w 173"/>
                  <a:gd name="T17" fmla="*/ 1328 h 375"/>
                  <a:gd name="T18" fmla="*/ 0 w 173"/>
                  <a:gd name="T19" fmla="*/ 528 h 375"/>
                  <a:gd name="T20" fmla="*/ 134 w 173"/>
                  <a:gd name="T21" fmla="*/ 401 h 375"/>
                  <a:gd name="T22" fmla="*/ 286 w 173"/>
                  <a:gd name="T23" fmla="*/ 354 h 375"/>
                  <a:gd name="T24" fmla="*/ 288 w 173"/>
                  <a:gd name="T25" fmla="*/ 5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6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14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40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5409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411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2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10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41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5400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5407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8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01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9 h 200"/>
                <a:gd name="T2" fmla="*/ 2 w 422"/>
                <a:gd name="T3" fmla="*/ 4 h 200"/>
                <a:gd name="T4" fmla="*/ 2 w 422"/>
                <a:gd name="T5" fmla="*/ 13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03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5404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5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6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42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5366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67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5368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369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5394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5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6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7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8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9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70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5388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9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0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1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2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3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71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5382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3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4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5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6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7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72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5373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74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75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76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7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5378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5379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0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1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243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5345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5347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5360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1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2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3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4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5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5348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5349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0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51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5352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5357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8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9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53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5354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5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6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5346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4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5324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5326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5335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6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341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2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3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4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5337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5338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9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0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27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5328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5333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4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29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5330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1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2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325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5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5306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5316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5318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9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20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5321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2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3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17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07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5308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309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5310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11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5312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5313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4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5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246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5288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5298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5300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1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02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5303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4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5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299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2 h 383"/>
                  <a:gd name="T12" fmla="*/ 2 w 265"/>
                  <a:gd name="T13" fmla="*/ 2 h 383"/>
                  <a:gd name="T14" fmla="*/ 2 w 265"/>
                  <a:gd name="T15" fmla="*/ 2 h 383"/>
                  <a:gd name="T16" fmla="*/ 2 w 265"/>
                  <a:gd name="T17" fmla="*/ 2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89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5290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291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5292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293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5294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5295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6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7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247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5273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5275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5280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81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5282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3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4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5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6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7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276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5277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8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9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74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8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5260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5265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66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5267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8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9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0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1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2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261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5262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3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4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249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0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1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52" name="Group 1"/>
          <p:cNvGrpSpPr>
            <a:grpSpLocks/>
          </p:cNvGrpSpPr>
          <p:nvPr/>
        </p:nvGrpSpPr>
        <p:grpSpPr bwMode="auto">
          <a:xfrm>
            <a:off x="8077200" y="1706563"/>
            <a:ext cx="2389188" cy="503237"/>
            <a:chOff x="8077200" y="1706087"/>
            <a:chExt cx="2388583" cy="503713"/>
          </a:xfrm>
        </p:grpSpPr>
        <p:sp>
          <p:nvSpPr>
            <p:cNvPr id="970" name="Rectangle 969"/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4" name="Oval 973"/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5" name="Oval 974"/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6" name="Oval 975"/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79" name="Group 3">
            <a:extLst>
              <a:ext uri="{FF2B5EF4-FFF2-40B4-BE49-F238E27FC236}">
                <a16:creationId xmlns:a16="http://schemas.microsoft.com/office/drawing/2014/main" id="{2A97B467-4179-4DEA-9DFA-019681ADE62F}"/>
              </a:ext>
            </a:extLst>
          </p:cNvPr>
          <p:cNvGrpSpPr>
            <a:grpSpLocks/>
          </p:cNvGrpSpPr>
          <p:nvPr/>
        </p:nvGrpSpPr>
        <p:grpSpPr bwMode="auto">
          <a:xfrm>
            <a:off x="-2874031" y="4551275"/>
            <a:ext cx="366713" cy="1008063"/>
            <a:chOff x="1252" y="5165"/>
            <a:chExt cx="231" cy="635"/>
          </a:xfrm>
        </p:grpSpPr>
        <p:grpSp>
          <p:nvGrpSpPr>
            <p:cNvPr id="983" name="Group 4">
              <a:extLst>
                <a:ext uri="{FF2B5EF4-FFF2-40B4-BE49-F238E27FC236}">
                  <a16:creationId xmlns:a16="http://schemas.microsoft.com/office/drawing/2014/main" id="{8B7D7D1F-9896-4557-852B-F0130314A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87" name="Line 5">
                <a:extLst>
                  <a:ext uri="{FF2B5EF4-FFF2-40B4-BE49-F238E27FC236}">
                    <a16:creationId xmlns:a16="http://schemas.microsoft.com/office/drawing/2014/main" id="{96C42906-9BEA-4438-BA41-949CD13DE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Line 6">
                <a:extLst>
                  <a:ext uri="{FF2B5EF4-FFF2-40B4-BE49-F238E27FC236}">
                    <a16:creationId xmlns:a16="http://schemas.microsoft.com/office/drawing/2014/main" id="{6544B48D-9701-4904-8D1E-3EFB46653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7">
                <a:extLst>
                  <a:ext uri="{FF2B5EF4-FFF2-40B4-BE49-F238E27FC236}">
                    <a16:creationId xmlns:a16="http://schemas.microsoft.com/office/drawing/2014/main" id="{38E98F14-D190-485D-948E-CC6D0AEB1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90" name="Freeform 8">
                  <a:extLst>
                    <a:ext uri="{FF2B5EF4-FFF2-40B4-BE49-F238E27FC236}">
                      <a16:creationId xmlns:a16="http://schemas.microsoft.com/office/drawing/2014/main" id="{F6656CDF-4CA9-40DE-9CD8-530997C96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447 w 89"/>
                    <a:gd name="T1" fmla="*/ 3 h 328"/>
                    <a:gd name="T2" fmla="*/ 951 w 89"/>
                    <a:gd name="T3" fmla="*/ 0 h 328"/>
                    <a:gd name="T4" fmla="*/ 951 w 89"/>
                    <a:gd name="T5" fmla="*/ 3 h 328"/>
                    <a:gd name="T6" fmla="*/ 1158 w 89"/>
                    <a:gd name="T7" fmla="*/ 3 h 328"/>
                    <a:gd name="T8" fmla="*/ 1301 w 89"/>
                    <a:gd name="T9" fmla="*/ 3 h 328"/>
                    <a:gd name="T10" fmla="*/ 1301 w 89"/>
                    <a:gd name="T11" fmla="*/ 10 h 328"/>
                    <a:gd name="T12" fmla="*/ 1104 w 89"/>
                    <a:gd name="T13" fmla="*/ 13 h 328"/>
                    <a:gd name="T14" fmla="*/ 315 w 89"/>
                    <a:gd name="T15" fmla="*/ 14 h 328"/>
                    <a:gd name="T16" fmla="*/ 0 w 89"/>
                    <a:gd name="T17" fmla="*/ 12 h 328"/>
                    <a:gd name="T18" fmla="*/ 0 w 89"/>
                    <a:gd name="T19" fmla="*/ 5 h 328"/>
                    <a:gd name="T20" fmla="*/ 222 w 89"/>
                    <a:gd name="T21" fmla="*/ 3 h 328"/>
                    <a:gd name="T22" fmla="*/ 466 w 89"/>
                    <a:gd name="T23" fmla="*/ 3 h 328"/>
                    <a:gd name="T24" fmla="*/ 466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9">
                  <a:extLst>
                    <a:ext uri="{FF2B5EF4-FFF2-40B4-BE49-F238E27FC236}">
                      <a16:creationId xmlns:a16="http://schemas.microsoft.com/office/drawing/2014/main" id="{E723E762-75B1-4162-A12E-D45F9A5C3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4" name="Group 10">
              <a:extLst>
                <a:ext uri="{FF2B5EF4-FFF2-40B4-BE49-F238E27FC236}">
                  <a16:creationId xmlns:a16="http://schemas.microsoft.com/office/drawing/2014/main" id="{B5046EE7-6966-4446-A90C-6E2DF21B4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85" name="Freeform 11">
                <a:extLst>
                  <a:ext uri="{FF2B5EF4-FFF2-40B4-BE49-F238E27FC236}">
                    <a16:creationId xmlns:a16="http://schemas.microsoft.com/office/drawing/2014/main" id="{001B4504-2DC7-4991-B808-4803D59A8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12">
                <a:extLst>
                  <a:ext uri="{FF2B5EF4-FFF2-40B4-BE49-F238E27FC236}">
                    <a16:creationId xmlns:a16="http://schemas.microsoft.com/office/drawing/2014/main" id="{ED7BFACC-5D1E-4852-A1C3-8A8A576F27B3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0" name="Group 13">
            <a:extLst>
              <a:ext uri="{FF2B5EF4-FFF2-40B4-BE49-F238E27FC236}">
                <a16:creationId xmlns:a16="http://schemas.microsoft.com/office/drawing/2014/main" id="{FF146716-6D04-45BE-9D6E-AE22892DB7B2}"/>
              </a:ext>
            </a:extLst>
          </p:cNvPr>
          <p:cNvGrpSpPr>
            <a:grpSpLocks/>
          </p:cNvGrpSpPr>
          <p:nvPr/>
        </p:nvGrpSpPr>
        <p:grpSpPr bwMode="auto">
          <a:xfrm>
            <a:off x="-1762064" y="4377531"/>
            <a:ext cx="393700" cy="1271588"/>
            <a:chOff x="2496" y="4380"/>
            <a:chExt cx="236" cy="690"/>
          </a:xfrm>
        </p:grpSpPr>
        <p:sp>
          <p:nvSpPr>
            <p:cNvPr id="981" name="AutoShape 14">
              <a:extLst>
                <a:ext uri="{FF2B5EF4-FFF2-40B4-BE49-F238E27FC236}">
                  <a16:creationId xmlns:a16="http://schemas.microsoft.com/office/drawing/2014/main" id="{235A0DEE-0660-40AD-A1B5-8E657D5A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2" name="AutoShape 15">
              <a:extLst>
                <a:ext uri="{FF2B5EF4-FFF2-40B4-BE49-F238E27FC236}">
                  <a16:creationId xmlns:a16="http://schemas.microsoft.com/office/drawing/2014/main" id="{5665CCF8-2572-4C81-A093-C7362A0D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" name="Freeform 90">
            <a:extLst>
              <a:ext uri="{FF2B5EF4-FFF2-40B4-BE49-F238E27FC236}">
                <a16:creationId xmlns:a16="http://schemas.microsoft.com/office/drawing/2014/main" id="{5CF03FEA-FEE7-4770-9C74-E5B3B6CCF850}"/>
              </a:ext>
            </a:extLst>
          </p:cNvPr>
          <p:cNvSpPr>
            <a:spLocks/>
          </p:cNvSpPr>
          <p:nvPr/>
        </p:nvSpPr>
        <p:spPr bwMode="auto">
          <a:xfrm>
            <a:off x="1295400" y="32766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0">
            <a:extLst>
              <a:ext uri="{FF2B5EF4-FFF2-40B4-BE49-F238E27FC236}">
                <a16:creationId xmlns:a16="http://schemas.microsoft.com/office/drawing/2014/main" id="{F7901346-D5FB-4F1E-8247-172FC7F77E28}"/>
              </a:ext>
            </a:extLst>
          </p:cNvPr>
          <p:cNvSpPr>
            <a:spLocks/>
          </p:cNvSpPr>
          <p:nvPr/>
        </p:nvSpPr>
        <p:spPr bwMode="auto">
          <a:xfrm>
            <a:off x="762000" y="33528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36"/>
          <p:cNvGrpSpPr>
            <a:grpSpLocks/>
          </p:cNvGrpSpPr>
          <p:nvPr/>
        </p:nvGrpSpPr>
        <p:grpSpPr bwMode="auto">
          <a:xfrm>
            <a:off x="457200" y="3352800"/>
            <a:ext cx="2270125" cy="2514600"/>
            <a:chOff x="1686" y="2130"/>
            <a:chExt cx="1430" cy="1584"/>
          </a:xfrm>
        </p:grpSpPr>
        <p:sp>
          <p:nvSpPr>
            <p:cNvPr id="10324" name="AutoShape 98"/>
            <p:cNvSpPr>
              <a:spLocks noChangeArrowheads="1"/>
            </p:cNvSpPr>
            <p:nvPr/>
          </p:nvSpPr>
          <p:spPr bwMode="auto">
            <a:xfrm>
              <a:off x="2731" y="233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5" name="AutoShape 99"/>
            <p:cNvSpPr>
              <a:spLocks noChangeArrowheads="1"/>
            </p:cNvSpPr>
            <p:nvPr/>
          </p:nvSpPr>
          <p:spPr bwMode="auto">
            <a:xfrm>
              <a:off x="2020" y="335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6" name="AutoShape 100"/>
            <p:cNvSpPr>
              <a:spLocks noChangeArrowheads="1"/>
            </p:cNvSpPr>
            <p:nvPr/>
          </p:nvSpPr>
          <p:spPr bwMode="auto">
            <a:xfrm>
              <a:off x="2722" y="335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7" name="AutoShape 101"/>
            <p:cNvSpPr>
              <a:spLocks noChangeArrowheads="1"/>
            </p:cNvSpPr>
            <p:nvPr/>
          </p:nvSpPr>
          <p:spPr bwMode="auto">
            <a:xfrm>
              <a:off x="2017" y="23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8" name="AutoShape 102"/>
            <p:cNvSpPr>
              <a:spLocks noChangeArrowheads="1"/>
            </p:cNvSpPr>
            <p:nvPr/>
          </p:nvSpPr>
          <p:spPr bwMode="auto">
            <a:xfrm>
              <a:off x="2041" y="2130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9" name="AutoShape 103"/>
            <p:cNvSpPr>
              <a:spLocks noChangeArrowheads="1"/>
            </p:cNvSpPr>
            <p:nvPr/>
          </p:nvSpPr>
          <p:spPr bwMode="auto">
            <a:xfrm>
              <a:off x="2041" y="2934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30" name="AutoShape 104"/>
            <p:cNvSpPr>
              <a:spLocks noChangeArrowheads="1"/>
            </p:cNvSpPr>
            <p:nvPr/>
          </p:nvSpPr>
          <p:spPr bwMode="auto">
            <a:xfrm rot="10800000">
              <a:off x="2069" y="3186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31" name="Group 108"/>
            <p:cNvGrpSpPr>
              <a:grpSpLocks/>
            </p:cNvGrpSpPr>
            <p:nvPr/>
          </p:nvGrpSpPr>
          <p:grpSpPr bwMode="auto">
            <a:xfrm rot="2748748">
              <a:off x="2846" y="3012"/>
              <a:ext cx="157" cy="382"/>
              <a:chOff x="2672" y="1170"/>
              <a:chExt cx="157" cy="382"/>
            </a:xfrm>
          </p:grpSpPr>
          <p:grpSp>
            <p:nvGrpSpPr>
              <p:cNvPr id="10353" name="Group 109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357" name="Rectangle 110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58" name="AutoShape 111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354" name="Group 112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3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56" name="AutoShape 11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332" name="Group 115"/>
            <p:cNvGrpSpPr>
              <a:grpSpLocks/>
            </p:cNvGrpSpPr>
            <p:nvPr/>
          </p:nvGrpSpPr>
          <p:grpSpPr bwMode="auto">
            <a:xfrm>
              <a:off x="2059" y="2148"/>
              <a:ext cx="684" cy="768"/>
              <a:chOff x="1218" y="2034"/>
              <a:chExt cx="684" cy="768"/>
            </a:xfrm>
          </p:grpSpPr>
          <p:sp>
            <p:nvSpPr>
              <p:cNvPr id="10346" name="AutoShape 1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347" name="Rectangle 117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8" name="Rectangle 118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9" name="Rectangle 119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50" name="Rectangle 120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51" name="Rectangle 121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52" name="Rectangle 122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33" name="Group 123"/>
            <p:cNvGrpSpPr>
              <a:grpSpLocks/>
            </p:cNvGrpSpPr>
            <p:nvPr/>
          </p:nvGrpSpPr>
          <p:grpSpPr bwMode="auto">
            <a:xfrm>
              <a:off x="2694" y="2974"/>
              <a:ext cx="66" cy="352"/>
              <a:chOff x="2514" y="1140"/>
              <a:chExt cx="66" cy="352"/>
            </a:xfrm>
          </p:grpSpPr>
          <p:sp>
            <p:nvSpPr>
              <p:cNvPr id="10344" name="Rectangle 12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5" name="AutoShape 12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34" name="Group 126"/>
            <p:cNvGrpSpPr>
              <a:grpSpLocks/>
            </p:cNvGrpSpPr>
            <p:nvPr/>
          </p:nvGrpSpPr>
          <p:grpSpPr bwMode="auto">
            <a:xfrm rot="8057849" flipV="1">
              <a:off x="1787" y="3019"/>
              <a:ext cx="159" cy="383"/>
              <a:chOff x="2672" y="1170"/>
              <a:chExt cx="157" cy="382"/>
            </a:xfrm>
          </p:grpSpPr>
          <p:grpSp>
            <p:nvGrpSpPr>
              <p:cNvPr id="10338" name="Group 127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342" name="Rectangle 128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43" name="AutoShape 129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339" name="Group 130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340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41" name="AutoShape 132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335" name="Group 133"/>
            <p:cNvGrpSpPr>
              <a:grpSpLocks/>
            </p:cNvGrpSpPr>
            <p:nvPr/>
          </p:nvGrpSpPr>
          <p:grpSpPr bwMode="auto">
            <a:xfrm flipH="1">
              <a:off x="2043" y="2968"/>
              <a:ext cx="72" cy="352"/>
              <a:chOff x="2514" y="1140"/>
              <a:chExt cx="66" cy="352"/>
            </a:xfrm>
          </p:grpSpPr>
          <p:sp>
            <p:nvSpPr>
              <p:cNvPr id="10336" name="Rectangle 13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37" name="AutoShape 13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243" name="Group 68"/>
          <p:cNvGrpSpPr>
            <a:grpSpLocks/>
          </p:cNvGrpSpPr>
          <p:nvPr/>
        </p:nvGrpSpPr>
        <p:grpSpPr bwMode="auto">
          <a:xfrm flipH="1">
            <a:off x="546100" y="585788"/>
            <a:ext cx="1746250" cy="2514600"/>
            <a:chOff x="1837" y="294"/>
            <a:chExt cx="1099" cy="1584"/>
          </a:xfrm>
        </p:grpSpPr>
        <p:sp>
          <p:nvSpPr>
            <p:cNvPr id="10296" name="AutoShape 69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97" name="AutoShape 70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98" name="AutoShape 71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99" name="AutoShape 72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00" name="AutoShape 73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01" name="AutoShape 74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02" name="AutoShape 75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03" name="Group 76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10322" name="Rectangle 77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23" name="AutoShape 78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04" name="Group 79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10316" name="Group 80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320" name="Rectangle 81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21" name="AutoShape 82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317" name="Group 83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318" name="Rectangle 8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19" name="AutoShape 8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305" name="Group 86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10309" name="AutoShape 87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310" name="Rectangle 88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1" name="Rectangle 89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2" name="Rectangle 90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3" name="Rectangle 91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4" name="Rectangle 92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5" name="Rectangle 93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06" name="Group 94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10307" name="Rectangle 95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08" name="AutoShape 96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244" name="Group 34"/>
          <p:cNvGrpSpPr>
            <a:grpSpLocks/>
          </p:cNvGrpSpPr>
          <p:nvPr/>
        </p:nvGrpSpPr>
        <p:grpSpPr bwMode="auto">
          <a:xfrm>
            <a:off x="3197225" y="571500"/>
            <a:ext cx="1222375" cy="2514600"/>
            <a:chOff x="1176" y="2016"/>
            <a:chExt cx="770" cy="1584"/>
          </a:xfrm>
        </p:grpSpPr>
        <p:sp>
          <p:nvSpPr>
            <p:cNvPr id="10274" name="AutoShape 30"/>
            <p:cNvSpPr>
              <a:spLocks noChangeArrowheads="1"/>
            </p:cNvSpPr>
            <p:nvPr/>
          </p:nvSpPr>
          <p:spPr bwMode="auto">
            <a:xfrm>
              <a:off x="1890" y="222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5" name="AutoShape 27"/>
            <p:cNvSpPr>
              <a:spLocks noChangeArrowheads="1"/>
            </p:cNvSpPr>
            <p:nvPr/>
          </p:nvSpPr>
          <p:spPr bwMode="auto">
            <a:xfrm>
              <a:off x="1179" y="32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6" name="AutoShape 28"/>
            <p:cNvSpPr>
              <a:spLocks noChangeArrowheads="1"/>
            </p:cNvSpPr>
            <p:nvPr/>
          </p:nvSpPr>
          <p:spPr bwMode="auto">
            <a:xfrm>
              <a:off x="1881" y="324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7" name="AutoShape 29"/>
            <p:cNvSpPr>
              <a:spLocks noChangeArrowheads="1"/>
            </p:cNvSpPr>
            <p:nvPr/>
          </p:nvSpPr>
          <p:spPr bwMode="auto">
            <a:xfrm>
              <a:off x="1176" y="2226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8" name="AutoShape 2"/>
            <p:cNvSpPr>
              <a:spLocks noChangeArrowheads="1"/>
            </p:cNvSpPr>
            <p:nvPr/>
          </p:nvSpPr>
          <p:spPr bwMode="auto">
            <a:xfrm>
              <a:off x="1200" y="2016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0279" name="Group 18"/>
            <p:cNvGrpSpPr>
              <a:grpSpLocks/>
            </p:cNvGrpSpPr>
            <p:nvPr/>
          </p:nvGrpSpPr>
          <p:grpSpPr bwMode="auto">
            <a:xfrm>
              <a:off x="1200" y="2820"/>
              <a:ext cx="720" cy="418"/>
              <a:chOff x="1200" y="2846"/>
              <a:chExt cx="720" cy="418"/>
            </a:xfrm>
          </p:grpSpPr>
          <p:sp>
            <p:nvSpPr>
              <p:cNvPr id="10288" name="AutoShape 7"/>
              <p:cNvSpPr>
                <a:spLocks noChangeArrowheads="1"/>
              </p:cNvSpPr>
              <p:nvPr/>
            </p:nvSpPr>
            <p:spPr bwMode="auto">
              <a:xfrm>
                <a:off x="1200" y="2846"/>
                <a:ext cx="720" cy="418"/>
              </a:xfrm>
              <a:prstGeom prst="roundRect">
                <a:avLst>
                  <a:gd name="adj" fmla="val 9167"/>
                </a:avLst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9" name="AutoShape 9"/>
              <p:cNvSpPr>
                <a:spLocks noChangeArrowheads="1"/>
              </p:cNvSpPr>
              <p:nvPr/>
            </p:nvSpPr>
            <p:spPr bwMode="auto">
              <a:xfrm rot="10800000">
                <a:off x="1228" y="3098"/>
                <a:ext cx="66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757 w 21600"/>
                  <a:gd name="T13" fmla="*/ 2700 h 21600"/>
                  <a:gd name="T14" fmla="*/ 18843 w 21600"/>
                  <a:gd name="T15" fmla="*/ 189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903" y="21600"/>
                    </a:lnTo>
                    <a:lnTo>
                      <a:pt x="19697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90" name="Group 12"/>
              <p:cNvGrpSpPr>
                <a:grpSpLocks/>
              </p:cNvGrpSpPr>
              <p:nvPr/>
            </p:nvGrpSpPr>
            <p:grpSpPr bwMode="auto">
              <a:xfrm>
                <a:off x="1218" y="2888"/>
                <a:ext cx="50" cy="324"/>
                <a:chOff x="1216" y="2856"/>
                <a:chExt cx="50" cy="324"/>
              </a:xfrm>
            </p:grpSpPr>
            <p:sp>
              <p:nvSpPr>
                <p:cNvPr id="10294" name="Rectangle 10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95" name="AutoShape 1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291" name="Group 13"/>
              <p:cNvGrpSpPr>
                <a:grpSpLocks/>
              </p:cNvGrpSpPr>
              <p:nvPr/>
            </p:nvGrpSpPr>
            <p:grpSpPr bwMode="auto">
              <a:xfrm flipH="1">
                <a:off x="1852" y="2886"/>
                <a:ext cx="50" cy="324"/>
                <a:chOff x="1216" y="2856"/>
                <a:chExt cx="50" cy="324"/>
              </a:xfrm>
            </p:grpSpPr>
            <p:sp>
              <p:nvSpPr>
                <p:cNvPr id="1029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93" name="AutoShape 1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280" name="Group 26"/>
            <p:cNvGrpSpPr>
              <a:grpSpLocks/>
            </p:cNvGrpSpPr>
            <p:nvPr/>
          </p:nvGrpSpPr>
          <p:grpSpPr bwMode="auto">
            <a:xfrm>
              <a:off x="1218" y="2034"/>
              <a:ext cx="684" cy="768"/>
              <a:chOff x="1218" y="2034"/>
              <a:chExt cx="684" cy="768"/>
            </a:xfrm>
          </p:grpSpPr>
          <p:sp>
            <p:nvSpPr>
              <p:cNvPr id="10281" name="AutoShape 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282" name="Rectangle 20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3" name="Rectangle 21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4" name="Rectangle 22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5" name="Rectangle 23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6" name="Rectangle 24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7" name="Rectangle 25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245" name="Group 67"/>
          <p:cNvGrpSpPr>
            <a:grpSpLocks/>
          </p:cNvGrpSpPr>
          <p:nvPr/>
        </p:nvGrpSpPr>
        <p:grpSpPr bwMode="auto">
          <a:xfrm>
            <a:off x="5202238" y="666750"/>
            <a:ext cx="1744662" cy="2514600"/>
            <a:chOff x="1837" y="294"/>
            <a:chExt cx="1099" cy="1584"/>
          </a:xfrm>
        </p:grpSpPr>
        <p:sp>
          <p:nvSpPr>
            <p:cNvPr id="10246" name="AutoShape 36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7" name="AutoShape 37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8" name="AutoShape 38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9" name="AutoShape 39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0" name="AutoShape 40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1" name="AutoShape 42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2" name="AutoShape 43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3" name="Group 44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10272" name="Rectangle 45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73" name="AutoShape 46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254" name="Group 66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10266" name="Group 65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270" name="Rectangle 63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71" name="AutoShape 64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267" name="Group 47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268" name="Rectangle 48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69" name="AutoShape 4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255" name="Group 50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10259" name="AutoShape 51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260" name="Rectangle 52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1" name="Rectangle 53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2" name="Rectangle 54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3" name="Rectangle 55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4" name="Rectangle 56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5" name="Rectangle 57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256" name="Group 61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10257" name="Rectangle 59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58" name="AutoShape 60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211</Words>
  <Application>Microsoft Office PowerPoint</Application>
  <PresentationFormat>Custom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2019-05-24T06:33:04Z</dcterms:modified>
  <cp:category>Shooting</cp:category>
</cp:coreProperties>
</file>