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FE8BED-3794-4528-BF38-499B5280B2AF}" v="52" dt="2019-04-28T06:49:31.5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4032" y="102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4BFE8BED-3794-4528-BF38-499B5280B2AF}"/>
    <pc:docChg chg="undo custSel delSld modSld">
      <pc:chgData name="Matt Carlson" userId="0e792f37f00095d9" providerId="LiveId" clId="{4BFE8BED-3794-4528-BF38-499B5280B2AF}" dt="2019-04-28T06:53:17.996" v="261" actId="20577"/>
      <pc:docMkLst>
        <pc:docMk/>
      </pc:docMkLst>
      <pc:sldChg chg="addSp delSp modSp">
        <pc:chgData name="Matt Carlson" userId="0e792f37f00095d9" providerId="LiveId" clId="{4BFE8BED-3794-4528-BF38-499B5280B2AF}" dt="2019-04-28T06:53:17.996" v="261" actId="20577"/>
        <pc:sldMkLst>
          <pc:docMk/>
          <pc:sldMk cId="0" sldId="274"/>
        </pc:sldMkLst>
        <pc:spChg chg="add mod">
          <ac:chgData name="Matt Carlson" userId="0e792f37f00095d9" providerId="LiveId" clId="{4BFE8BED-3794-4528-BF38-499B5280B2AF}" dt="2019-04-27T04:54:37.156" v="56" actId="1076"/>
          <ac:spMkLst>
            <pc:docMk/>
            <pc:sldMk cId="0" sldId="274"/>
            <ac:spMk id="93" creationId="{875BDB1B-8870-4E33-A0F4-7C39B43EB758}"/>
          </ac:spMkLst>
        </pc:spChg>
        <pc:spChg chg="add del mod">
          <ac:chgData name="Matt Carlson" userId="0e792f37f00095d9" providerId="LiveId" clId="{4BFE8BED-3794-4528-BF38-499B5280B2AF}" dt="2019-04-28T06:49:31.509" v="256" actId="1076"/>
          <ac:spMkLst>
            <pc:docMk/>
            <pc:sldMk cId="0" sldId="274"/>
            <ac:spMk id="166" creationId="{E4237F9B-3E9C-451B-AD12-D7A19FE9B6DA}"/>
          </ac:spMkLst>
        </pc:spChg>
        <pc:spChg chg="add mod">
          <ac:chgData name="Matt Carlson" userId="0e792f37f00095d9" providerId="LiveId" clId="{4BFE8BED-3794-4528-BF38-499B5280B2AF}" dt="2019-04-27T05:00:43.454" v="122" actId="1076"/>
          <ac:spMkLst>
            <pc:docMk/>
            <pc:sldMk cId="0" sldId="274"/>
            <ac:spMk id="177" creationId="{91669777-F61A-4A18-A156-F94196B9AB1D}"/>
          </ac:spMkLst>
        </pc:spChg>
        <pc:spChg chg="add del mod">
          <ac:chgData name="Matt Carlson" userId="0e792f37f00095d9" providerId="LiveId" clId="{4BFE8BED-3794-4528-BF38-499B5280B2AF}" dt="2019-04-27T05:06:40.184" v="206" actId="478"/>
          <ac:spMkLst>
            <pc:docMk/>
            <pc:sldMk cId="0" sldId="274"/>
            <ac:spMk id="200" creationId="{9B269D6A-7DF9-4052-8BCF-232DA74CC3E5}"/>
          </ac:spMkLst>
        </pc:spChg>
        <pc:spChg chg="add del mod">
          <ac:chgData name="Matt Carlson" userId="0e792f37f00095d9" providerId="LiveId" clId="{4BFE8BED-3794-4528-BF38-499B5280B2AF}" dt="2019-04-27T05:06:40.184" v="206" actId="478"/>
          <ac:spMkLst>
            <pc:docMk/>
            <pc:sldMk cId="0" sldId="274"/>
            <ac:spMk id="201" creationId="{8D9CA51E-B6CF-440D-9B6C-7296F8FFB229}"/>
          </ac:spMkLst>
        </pc:spChg>
        <pc:spChg chg="add mod">
          <ac:chgData name="Matt Carlson" userId="0e792f37f00095d9" providerId="LiveId" clId="{4BFE8BED-3794-4528-BF38-499B5280B2AF}" dt="2019-04-28T06:49:33.772" v="257" actId="14100"/>
          <ac:spMkLst>
            <pc:docMk/>
            <pc:sldMk cId="0" sldId="274"/>
            <ac:spMk id="202" creationId="{919C8E2D-99B1-47F6-AE94-F272551F6BCC}"/>
          </ac:spMkLst>
        </pc:spChg>
        <pc:spChg chg="add mod ord">
          <ac:chgData name="Matt Carlson" userId="0e792f37f00095d9" providerId="LiveId" clId="{4BFE8BED-3794-4528-BF38-499B5280B2AF}" dt="2019-04-27T05:03:55.690" v="157" actId="166"/>
          <ac:spMkLst>
            <pc:docMk/>
            <pc:sldMk cId="0" sldId="274"/>
            <ac:spMk id="203" creationId="{E445F217-71CA-46A0-BD2A-56A91A6C416E}"/>
          </ac:spMkLst>
        </pc:spChg>
        <pc:spChg chg="add mod ord">
          <ac:chgData name="Matt Carlson" userId="0e792f37f00095d9" providerId="LiveId" clId="{4BFE8BED-3794-4528-BF38-499B5280B2AF}" dt="2019-04-27T05:03:55.690" v="157" actId="166"/>
          <ac:spMkLst>
            <pc:docMk/>
            <pc:sldMk cId="0" sldId="274"/>
            <ac:spMk id="204" creationId="{48BD0797-F0C6-4B61-B6B8-2138673F2D5C}"/>
          </ac:spMkLst>
        </pc:spChg>
        <pc:spChg chg="add mod">
          <ac:chgData name="Matt Carlson" userId="0e792f37f00095d9" providerId="LiveId" clId="{4BFE8BED-3794-4528-BF38-499B5280B2AF}" dt="2019-04-28T06:48:52.568" v="243" actId="14100"/>
          <ac:spMkLst>
            <pc:docMk/>
            <pc:sldMk cId="0" sldId="274"/>
            <ac:spMk id="205" creationId="{27B5C7FC-1F83-43B5-A26F-6B9CF9F31A26}"/>
          </ac:spMkLst>
        </pc:spChg>
        <pc:spChg chg="add mod">
          <ac:chgData name="Matt Carlson" userId="0e792f37f00095d9" providerId="LiveId" clId="{4BFE8BED-3794-4528-BF38-499B5280B2AF}" dt="2019-04-27T05:01:58.021" v="125" actId="14100"/>
          <ac:spMkLst>
            <pc:docMk/>
            <pc:sldMk cId="0" sldId="274"/>
            <ac:spMk id="206" creationId="{C8C280DF-F0EE-45F5-934D-2AFE1A3A2D1E}"/>
          </ac:spMkLst>
        </pc:spChg>
        <pc:spChg chg="add del mod">
          <ac:chgData name="Matt Carlson" userId="0e792f37f00095d9" providerId="LiveId" clId="{4BFE8BED-3794-4528-BF38-499B5280B2AF}" dt="2019-04-28T06:48:38.393" v="238" actId="478"/>
          <ac:spMkLst>
            <pc:docMk/>
            <pc:sldMk cId="0" sldId="274"/>
            <ac:spMk id="220" creationId="{A95BFE4A-4FED-4B66-8388-7FA1E8276455}"/>
          </ac:spMkLst>
        </pc:spChg>
        <pc:spChg chg="add mod">
          <ac:chgData name="Matt Carlson" userId="0e792f37f00095d9" providerId="LiveId" clId="{4BFE8BED-3794-4528-BF38-499B5280B2AF}" dt="2019-04-27T04:59:31.736" v="111" actId="1076"/>
          <ac:spMkLst>
            <pc:docMk/>
            <pc:sldMk cId="0" sldId="274"/>
            <ac:spMk id="227" creationId="{769A91A9-7483-447A-8579-8304CADF2644}"/>
          </ac:spMkLst>
        </pc:spChg>
        <pc:spChg chg="add del mod">
          <ac:chgData name="Matt Carlson" userId="0e792f37f00095d9" providerId="LiveId" clId="{4BFE8BED-3794-4528-BF38-499B5280B2AF}" dt="2019-04-27T05:03:35.811" v="149" actId="478"/>
          <ac:spMkLst>
            <pc:docMk/>
            <pc:sldMk cId="0" sldId="274"/>
            <ac:spMk id="277" creationId="{C39F6C32-49D3-4D96-AA6C-5F6D0FBDF3D5}"/>
          </ac:spMkLst>
        </pc:spChg>
        <pc:spChg chg="mod topLvl">
          <ac:chgData name="Matt Carlson" userId="0e792f37f00095d9" providerId="LiveId" clId="{4BFE8BED-3794-4528-BF38-499B5280B2AF}" dt="2019-04-28T06:49:06.887" v="245" actId="1076"/>
          <ac:spMkLst>
            <pc:docMk/>
            <pc:sldMk cId="0" sldId="274"/>
            <ac:spMk id="279" creationId="{761890AC-9CF4-4C3F-8965-F898700B98FB}"/>
          </ac:spMkLst>
        </pc:spChg>
        <pc:spChg chg="del topLvl">
          <ac:chgData name="Matt Carlson" userId="0e792f37f00095d9" providerId="LiveId" clId="{4BFE8BED-3794-4528-BF38-499B5280B2AF}" dt="2019-04-27T05:03:41.297" v="151" actId="478"/>
          <ac:spMkLst>
            <pc:docMk/>
            <pc:sldMk cId="0" sldId="274"/>
            <ac:spMk id="280" creationId="{A9F3510B-298F-4CAA-9B5F-4087A80D4320}"/>
          </ac:spMkLst>
        </pc:spChg>
        <pc:spChg chg="del">
          <ac:chgData name="Matt Carlson" userId="0e792f37f00095d9" providerId="LiveId" clId="{4BFE8BED-3794-4528-BF38-499B5280B2AF}" dt="2019-04-27T04:51:04.456" v="0" actId="478"/>
          <ac:spMkLst>
            <pc:docMk/>
            <pc:sldMk cId="0" sldId="274"/>
            <ac:spMk id="3094" creationId="{00000000-0000-0000-0000-000000000000}"/>
          </ac:spMkLst>
        </pc:spChg>
        <pc:spChg chg="del">
          <ac:chgData name="Matt Carlson" userId="0e792f37f00095d9" providerId="LiveId" clId="{4BFE8BED-3794-4528-BF38-499B5280B2AF}" dt="2019-04-27T04:51:04.456" v="0" actId="478"/>
          <ac:spMkLst>
            <pc:docMk/>
            <pc:sldMk cId="0" sldId="274"/>
            <ac:spMk id="3095" creationId="{00000000-0000-0000-0000-000000000000}"/>
          </ac:spMkLst>
        </pc:spChg>
        <pc:spChg chg="del">
          <ac:chgData name="Matt Carlson" userId="0e792f37f00095d9" providerId="LiveId" clId="{4BFE8BED-3794-4528-BF38-499B5280B2AF}" dt="2019-04-27T04:51:04.456" v="0" actId="478"/>
          <ac:spMkLst>
            <pc:docMk/>
            <pc:sldMk cId="0" sldId="274"/>
            <ac:spMk id="3096" creationId="{00000000-0000-0000-0000-000000000000}"/>
          </ac:spMkLst>
        </pc:spChg>
        <pc:spChg chg="del">
          <ac:chgData name="Matt Carlson" userId="0e792f37f00095d9" providerId="LiveId" clId="{4BFE8BED-3794-4528-BF38-499B5280B2AF}" dt="2019-04-27T04:51:04.456" v="0" actId="478"/>
          <ac:spMkLst>
            <pc:docMk/>
            <pc:sldMk cId="0" sldId="274"/>
            <ac:spMk id="3112" creationId="{00000000-0000-0000-0000-000000000000}"/>
          </ac:spMkLst>
        </pc:spChg>
        <pc:grpChg chg="add del">
          <ac:chgData name="Matt Carlson" userId="0e792f37f00095d9" providerId="LiveId" clId="{4BFE8BED-3794-4528-BF38-499B5280B2AF}" dt="2019-04-27T04:51:31.293" v="3" actId="478"/>
          <ac:grpSpMkLst>
            <pc:docMk/>
            <pc:sldMk cId="0" sldId="274"/>
            <ac:grpSpMk id="95" creationId="{7EBCFFD9-DA5B-4A5D-8933-08FB28EA5444}"/>
          </ac:grpSpMkLst>
        </pc:grpChg>
        <pc:grpChg chg="add mod">
          <ac:chgData name="Matt Carlson" userId="0e792f37f00095d9" providerId="LiveId" clId="{4BFE8BED-3794-4528-BF38-499B5280B2AF}" dt="2019-04-27T04:57:04.354" v="84" actId="1076"/>
          <ac:grpSpMkLst>
            <pc:docMk/>
            <pc:sldMk cId="0" sldId="274"/>
            <ac:grpSpMk id="99" creationId="{FB18762C-A211-4B39-834C-549417FAAF09}"/>
          </ac:grpSpMkLst>
        </pc:grpChg>
        <pc:grpChg chg="add del mod">
          <ac:chgData name="Matt Carlson" userId="0e792f37f00095d9" providerId="LiveId" clId="{4BFE8BED-3794-4528-BF38-499B5280B2AF}" dt="2019-04-27T05:06:42.345" v="207" actId="478"/>
          <ac:grpSpMkLst>
            <pc:docMk/>
            <pc:sldMk cId="0" sldId="274"/>
            <ac:grpSpMk id="102" creationId="{8F425F34-5868-47DC-ABAF-D7C7205DCB37}"/>
          </ac:grpSpMkLst>
        </pc:grpChg>
        <pc:grpChg chg="add del mod">
          <ac:chgData name="Matt Carlson" userId="0e792f37f00095d9" providerId="LiveId" clId="{4BFE8BED-3794-4528-BF38-499B5280B2AF}" dt="2019-04-27T05:06:42.345" v="207" actId="478"/>
          <ac:grpSpMkLst>
            <pc:docMk/>
            <pc:sldMk cId="0" sldId="274"/>
            <ac:grpSpMk id="106" creationId="{EDFEF7EF-1CAA-4542-9E9D-ABFAC8F0E5F8}"/>
          </ac:grpSpMkLst>
        </pc:grpChg>
        <pc:grpChg chg="add mod ord">
          <ac:chgData name="Matt Carlson" userId="0e792f37f00095d9" providerId="LiveId" clId="{4BFE8BED-3794-4528-BF38-499B5280B2AF}" dt="2019-04-27T04:57:06.567" v="85" actId="167"/>
          <ac:grpSpMkLst>
            <pc:docMk/>
            <pc:sldMk cId="0" sldId="274"/>
            <ac:grpSpMk id="111" creationId="{D8140EBA-2ED8-4772-9361-DBF0D0733398}"/>
          </ac:grpSpMkLst>
        </pc:grpChg>
        <pc:grpChg chg="add mod">
          <ac:chgData name="Matt Carlson" userId="0e792f37f00095d9" providerId="LiveId" clId="{4BFE8BED-3794-4528-BF38-499B5280B2AF}" dt="2019-04-27T04:56:48.568" v="79" actId="1076"/>
          <ac:grpSpMkLst>
            <pc:docMk/>
            <pc:sldMk cId="0" sldId="274"/>
            <ac:grpSpMk id="115" creationId="{7C1EA08C-AEDF-4C15-B481-F0EE22518AA5}"/>
          </ac:grpSpMkLst>
        </pc:grpChg>
        <pc:grpChg chg="add mod">
          <ac:chgData name="Matt Carlson" userId="0e792f37f00095d9" providerId="LiveId" clId="{4BFE8BED-3794-4528-BF38-499B5280B2AF}" dt="2019-04-27T04:59:57.952" v="116" actId="1076"/>
          <ac:grpSpMkLst>
            <pc:docMk/>
            <pc:sldMk cId="0" sldId="274"/>
            <ac:grpSpMk id="118" creationId="{A1047FC7-1F0A-40CD-BF3E-F6DD981E8DD5}"/>
          </ac:grpSpMkLst>
        </pc:grpChg>
        <pc:grpChg chg="add mod">
          <ac:chgData name="Matt Carlson" userId="0e792f37f00095d9" providerId="LiveId" clId="{4BFE8BED-3794-4528-BF38-499B5280B2AF}" dt="2019-04-27T04:54:37.156" v="56" actId="1076"/>
          <ac:grpSpMkLst>
            <pc:docMk/>
            <pc:sldMk cId="0" sldId="274"/>
            <ac:grpSpMk id="123" creationId="{F109E27C-B6FD-4539-9430-70778604B368}"/>
          </ac:grpSpMkLst>
        </pc:grpChg>
        <pc:grpChg chg="mod">
          <ac:chgData name="Matt Carlson" userId="0e792f37f00095d9" providerId="LiveId" clId="{4BFE8BED-3794-4528-BF38-499B5280B2AF}" dt="2019-04-27T04:54:37.156" v="56" actId="1076"/>
          <ac:grpSpMkLst>
            <pc:docMk/>
            <pc:sldMk cId="0" sldId="274"/>
            <ac:grpSpMk id="126" creationId="{EF805C2E-33CE-4597-A690-47940F4FA1FE}"/>
          </ac:grpSpMkLst>
        </pc:grpChg>
        <pc:grpChg chg="add mod">
          <ac:chgData name="Matt Carlson" userId="0e792f37f00095d9" providerId="LiveId" clId="{4BFE8BED-3794-4528-BF38-499B5280B2AF}" dt="2019-04-27T04:54:37.156" v="56" actId="1076"/>
          <ac:grpSpMkLst>
            <pc:docMk/>
            <pc:sldMk cId="0" sldId="274"/>
            <ac:grpSpMk id="130" creationId="{48805C9A-DDC6-4DB0-992E-14C84C03B738}"/>
          </ac:grpSpMkLst>
        </pc:grpChg>
        <pc:grpChg chg="mod">
          <ac:chgData name="Matt Carlson" userId="0e792f37f00095d9" providerId="LiveId" clId="{4BFE8BED-3794-4528-BF38-499B5280B2AF}" dt="2019-04-27T04:54:37.156" v="56" actId="1076"/>
          <ac:grpSpMkLst>
            <pc:docMk/>
            <pc:sldMk cId="0" sldId="274"/>
            <ac:grpSpMk id="132" creationId="{8DE47B27-EA81-4D79-9F52-C320C3647953}"/>
          </ac:grpSpMkLst>
        </pc:grpChg>
        <pc:grpChg chg="mod">
          <ac:chgData name="Matt Carlson" userId="0e792f37f00095d9" providerId="LiveId" clId="{4BFE8BED-3794-4528-BF38-499B5280B2AF}" dt="2019-04-27T04:54:37.156" v="56" actId="1076"/>
          <ac:grpSpMkLst>
            <pc:docMk/>
            <pc:sldMk cId="0" sldId="274"/>
            <ac:grpSpMk id="134" creationId="{01C91F8F-48EF-4C73-B408-ECD1E007FCB1}"/>
          </ac:grpSpMkLst>
        </pc:grpChg>
        <pc:grpChg chg="mod">
          <ac:chgData name="Matt Carlson" userId="0e792f37f00095d9" providerId="LiveId" clId="{4BFE8BED-3794-4528-BF38-499B5280B2AF}" dt="2019-04-27T04:54:37.156" v="56" actId="1076"/>
          <ac:grpSpMkLst>
            <pc:docMk/>
            <pc:sldMk cId="0" sldId="274"/>
            <ac:grpSpMk id="135" creationId="{59653EA0-D545-42FC-BC73-8A8A422F3EDD}"/>
          </ac:grpSpMkLst>
        </pc:grpChg>
        <pc:grpChg chg="mod">
          <ac:chgData name="Matt Carlson" userId="0e792f37f00095d9" providerId="LiveId" clId="{4BFE8BED-3794-4528-BF38-499B5280B2AF}" dt="2019-04-27T04:54:37.156" v="56" actId="1076"/>
          <ac:grpSpMkLst>
            <pc:docMk/>
            <pc:sldMk cId="0" sldId="274"/>
            <ac:grpSpMk id="136" creationId="{FA7BB617-5B90-460F-97A3-4A194F5C5365}"/>
          </ac:grpSpMkLst>
        </pc:grpChg>
        <pc:grpChg chg="mod">
          <ac:chgData name="Matt Carlson" userId="0e792f37f00095d9" providerId="LiveId" clId="{4BFE8BED-3794-4528-BF38-499B5280B2AF}" dt="2019-04-27T04:54:37.156" v="56" actId="1076"/>
          <ac:grpSpMkLst>
            <pc:docMk/>
            <pc:sldMk cId="0" sldId="274"/>
            <ac:grpSpMk id="137" creationId="{045840B7-CD7D-4902-A263-BDAE761B6D26}"/>
          </ac:grpSpMkLst>
        </pc:grpChg>
        <pc:grpChg chg="add mod">
          <ac:chgData name="Matt Carlson" userId="0e792f37f00095d9" providerId="LiveId" clId="{4BFE8BED-3794-4528-BF38-499B5280B2AF}" dt="2019-04-27T04:54:37.156" v="56" actId="1076"/>
          <ac:grpSpMkLst>
            <pc:docMk/>
            <pc:sldMk cId="0" sldId="274"/>
            <ac:grpSpMk id="163" creationId="{C29F7DF4-928F-4DBC-B285-D9AE008E67AE}"/>
          </ac:grpSpMkLst>
        </pc:grpChg>
        <pc:grpChg chg="add mod ord">
          <ac:chgData name="Matt Carlson" userId="0e792f37f00095d9" providerId="LiveId" clId="{4BFE8BED-3794-4528-BF38-499B5280B2AF}" dt="2019-04-27T05:00:54.240" v="123" actId="1076"/>
          <ac:grpSpMkLst>
            <pc:docMk/>
            <pc:sldMk cId="0" sldId="274"/>
            <ac:grpSpMk id="168" creationId="{9CBCDD9F-BFB2-45EF-838E-16E6540BC92F}"/>
          </ac:grpSpMkLst>
        </pc:grpChg>
        <pc:grpChg chg="add mod ord">
          <ac:chgData name="Matt Carlson" userId="0e792f37f00095d9" providerId="LiveId" clId="{4BFE8BED-3794-4528-BF38-499B5280B2AF}" dt="2019-04-27T04:59:25.709" v="110" actId="167"/>
          <ac:grpSpMkLst>
            <pc:docMk/>
            <pc:sldMk cId="0" sldId="274"/>
            <ac:grpSpMk id="173" creationId="{1A5E82FB-31E7-4B6D-B1D6-B9128777201E}"/>
          </ac:grpSpMkLst>
        </pc:grpChg>
        <pc:grpChg chg="add mod">
          <ac:chgData name="Matt Carlson" userId="0e792f37f00095d9" providerId="LiveId" clId="{4BFE8BED-3794-4528-BF38-499B5280B2AF}" dt="2019-04-27T04:54:37.156" v="56" actId="1076"/>
          <ac:grpSpMkLst>
            <pc:docMk/>
            <pc:sldMk cId="0" sldId="274"/>
            <ac:grpSpMk id="181" creationId="{A0B4454B-055E-4E16-8357-BCECAF31AE94}"/>
          </ac:grpSpMkLst>
        </pc:grpChg>
        <pc:grpChg chg="add mod">
          <ac:chgData name="Matt Carlson" userId="0e792f37f00095d9" providerId="LiveId" clId="{4BFE8BED-3794-4528-BF38-499B5280B2AF}" dt="2019-04-27T04:54:37.156" v="56" actId="1076"/>
          <ac:grpSpMkLst>
            <pc:docMk/>
            <pc:sldMk cId="0" sldId="274"/>
            <ac:grpSpMk id="184" creationId="{68D588F2-3D4B-4479-BF9F-D141C13204B8}"/>
          </ac:grpSpMkLst>
        </pc:grpChg>
        <pc:grpChg chg="add mod">
          <ac:chgData name="Matt Carlson" userId="0e792f37f00095d9" providerId="LiveId" clId="{4BFE8BED-3794-4528-BF38-499B5280B2AF}" dt="2019-04-27T04:54:37.156" v="56" actId="1076"/>
          <ac:grpSpMkLst>
            <pc:docMk/>
            <pc:sldMk cId="0" sldId="274"/>
            <ac:grpSpMk id="192" creationId="{13643DC4-8264-4A06-A4FD-545D81FDD0F3}"/>
          </ac:grpSpMkLst>
        </pc:grpChg>
        <pc:grpChg chg="add mod">
          <ac:chgData name="Matt Carlson" userId="0e792f37f00095d9" providerId="LiveId" clId="{4BFE8BED-3794-4528-BF38-499B5280B2AF}" dt="2019-04-27T04:59:31.736" v="111" actId="1076"/>
          <ac:grpSpMkLst>
            <pc:docMk/>
            <pc:sldMk cId="0" sldId="274"/>
            <ac:grpSpMk id="207" creationId="{7E377D75-09DA-4BD6-8A27-258198B14516}"/>
          </ac:grpSpMkLst>
        </pc:grpChg>
        <pc:grpChg chg="mod">
          <ac:chgData name="Matt Carlson" userId="0e792f37f00095d9" providerId="LiveId" clId="{4BFE8BED-3794-4528-BF38-499B5280B2AF}" dt="2019-04-27T04:55:54.547" v="73" actId="1076"/>
          <ac:grpSpMkLst>
            <pc:docMk/>
            <pc:sldMk cId="0" sldId="274"/>
            <ac:grpSpMk id="208" creationId="{8D048EA5-551E-4941-ADB7-3BCDD4525452}"/>
          </ac:grpSpMkLst>
        </pc:grpChg>
        <pc:grpChg chg="mod">
          <ac:chgData name="Matt Carlson" userId="0e792f37f00095d9" providerId="LiveId" clId="{4BFE8BED-3794-4528-BF38-499B5280B2AF}" dt="2019-04-27T04:55:54.547" v="73" actId="1076"/>
          <ac:grpSpMkLst>
            <pc:docMk/>
            <pc:sldMk cId="0" sldId="274"/>
            <ac:grpSpMk id="212" creationId="{3677427B-ACC5-461C-821A-58B606D2B826}"/>
          </ac:grpSpMkLst>
        </pc:grpChg>
        <pc:grpChg chg="add mod">
          <ac:chgData name="Matt Carlson" userId="0e792f37f00095d9" providerId="LiveId" clId="{4BFE8BED-3794-4528-BF38-499B5280B2AF}" dt="2019-04-27T04:57:13.136" v="87" actId="1076"/>
          <ac:grpSpMkLst>
            <pc:docMk/>
            <pc:sldMk cId="0" sldId="274"/>
            <ac:grpSpMk id="216" creationId="{F52108A6-2A63-4F8B-8A60-04CEB611247F}"/>
          </ac:grpSpMkLst>
        </pc:grpChg>
        <pc:grpChg chg="add del">
          <ac:chgData name="Matt Carlson" userId="0e792f37f00095d9" providerId="LiveId" clId="{4BFE8BED-3794-4528-BF38-499B5280B2AF}" dt="2019-04-27T04:51:31.293" v="3" actId="478"/>
          <ac:grpSpMkLst>
            <pc:docMk/>
            <pc:sldMk cId="0" sldId="274"/>
            <ac:grpSpMk id="221" creationId="{AD0E97A3-7849-447D-827F-5F05B2681DA5}"/>
          </ac:grpSpMkLst>
        </pc:grpChg>
        <pc:grpChg chg="add del">
          <ac:chgData name="Matt Carlson" userId="0e792f37f00095d9" providerId="LiveId" clId="{4BFE8BED-3794-4528-BF38-499B5280B2AF}" dt="2019-04-27T04:51:31.293" v="3" actId="478"/>
          <ac:grpSpMkLst>
            <pc:docMk/>
            <pc:sldMk cId="0" sldId="274"/>
            <ac:grpSpMk id="224" creationId="{68C45C87-1C6E-418B-A4F0-135F093389AF}"/>
          </ac:grpSpMkLst>
        </pc:grpChg>
        <pc:grpChg chg="add mod">
          <ac:chgData name="Matt Carlson" userId="0e792f37f00095d9" providerId="LiveId" clId="{4BFE8BED-3794-4528-BF38-499B5280B2AF}" dt="2019-04-27T04:58:50.931" v="107" actId="1076"/>
          <ac:grpSpMkLst>
            <pc:docMk/>
            <pc:sldMk cId="0" sldId="274"/>
            <ac:grpSpMk id="228" creationId="{ED0B69E8-62E0-4184-A112-D25839BA4DEA}"/>
          </ac:grpSpMkLst>
        </pc:grpChg>
        <pc:grpChg chg="add mod ord">
          <ac:chgData name="Matt Carlson" userId="0e792f37f00095d9" providerId="LiveId" clId="{4BFE8BED-3794-4528-BF38-499B5280B2AF}" dt="2019-04-27T04:57:19.434" v="90" actId="167"/>
          <ac:grpSpMkLst>
            <pc:docMk/>
            <pc:sldMk cId="0" sldId="274"/>
            <ac:grpSpMk id="254" creationId="{3E865050-A017-4E7F-ADCE-36C0B378FD27}"/>
          </ac:grpSpMkLst>
        </pc:grpChg>
        <pc:grpChg chg="add mod">
          <ac:chgData name="Matt Carlson" userId="0e792f37f00095d9" providerId="LiveId" clId="{4BFE8BED-3794-4528-BF38-499B5280B2AF}" dt="2019-04-27T04:57:32.922" v="94" actId="1076"/>
          <ac:grpSpMkLst>
            <pc:docMk/>
            <pc:sldMk cId="0" sldId="274"/>
            <ac:grpSpMk id="258" creationId="{6BBE7B8F-2367-4357-8FBF-F8BC6BE80C6C}"/>
          </ac:grpSpMkLst>
        </pc:grpChg>
        <pc:grpChg chg="add mod ord">
          <ac:chgData name="Matt Carlson" userId="0e792f37f00095d9" providerId="LiveId" clId="{4BFE8BED-3794-4528-BF38-499B5280B2AF}" dt="2019-04-27T04:57:42.633" v="97" actId="167"/>
          <ac:grpSpMkLst>
            <pc:docMk/>
            <pc:sldMk cId="0" sldId="274"/>
            <ac:grpSpMk id="262" creationId="{56CDCA14-2B8A-482D-9C1E-C89D03AF1E5C}"/>
          </ac:grpSpMkLst>
        </pc:grpChg>
        <pc:grpChg chg="add mod ord">
          <ac:chgData name="Matt Carlson" userId="0e792f37f00095d9" providerId="LiveId" clId="{4BFE8BED-3794-4528-BF38-499B5280B2AF}" dt="2019-04-27T04:59:54.335" v="115" actId="167"/>
          <ac:grpSpMkLst>
            <pc:docMk/>
            <pc:sldMk cId="0" sldId="274"/>
            <ac:grpSpMk id="265" creationId="{4A054F08-6DEE-4218-A1D3-529E289F63C4}"/>
          </ac:grpSpMkLst>
        </pc:grpChg>
        <pc:grpChg chg="add mod ord">
          <ac:chgData name="Matt Carlson" userId="0e792f37f00095d9" providerId="LiveId" clId="{4BFE8BED-3794-4528-BF38-499B5280B2AF}" dt="2019-04-27T05:02:30.927" v="130" actId="167"/>
          <ac:grpSpMkLst>
            <pc:docMk/>
            <pc:sldMk cId="0" sldId="274"/>
            <ac:grpSpMk id="269" creationId="{8497EB40-D9B7-41A6-BAFC-DC5C03CF8B26}"/>
          </ac:grpSpMkLst>
        </pc:grpChg>
        <pc:grpChg chg="add mod ord">
          <ac:chgData name="Matt Carlson" userId="0e792f37f00095d9" providerId="LiveId" clId="{4BFE8BED-3794-4528-BF38-499B5280B2AF}" dt="2019-04-27T05:02:30.927" v="130" actId="167"/>
          <ac:grpSpMkLst>
            <pc:docMk/>
            <pc:sldMk cId="0" sldId="274"/>
            <ac:grpSpMk id="273" creationId="{8D7A6E63-4689-4CC7-BE0F-2F411BF5800C}"/>
          </ac:grpSpMkLst>
        </pc:grpChg>
        <pc:grpChg chg="add del">
          <ac:chgData name="Matt Carlson" userId="0e792f37f00095d9" providerId="LiveId" clId="{4BFE8BED-3794-4528-BF38-499B5280B2AF}" dt="2019-04-27T05:03:41.297" v="151" actId="478"/>
          <ac:grpSpMkLst>
            <pc:docMk/>
            <pc:sldMk cId="0" sldId="274"/>
            <ac:grpSpMk id="278" creationId="{26B550CF-E875-4490-859C-288C21C5AE77}"/>
          </ac:grpSpMkLst>
        </pc:grpChg>
        <pc:grpChg chg="del">
          <ac:chgData name="Matt Carlson" userId="0e792f37f00095d9" providerId="LiveId" clId="{4BFE8BED-3794-4528-BF38-499B5280B2AF}" dt="2019-04-27T04:51:04.456" v="0" actId="478"/>
          <ac:grpSpMkLst>
            <pc:docMk/>
            <pc:sldMk cId="0" sldId="274"/>
            <ac:grpSpMk id="3090" creationId="{00000000-0000-0000-0000-000000000000}"/>
          </ac:grpSpMkLst>
        </pc:grpChg>
        <pc:grpChg chg="del">
          <ac:chgData name="Matt Carlson" userId="0e792f37f00095d9" providerId="LiveId" clId="{4BFE8BED-3794-4528-BF38-499B5280B2AF}" dt="2019-04-27T04:51:04.456" v="0" actId="478"/>
          <ac:grpSpMkLst>
            <pc:docMk/>
            <pc:sldMk cId="0" sldId="274"/>
            <ac:grpSpMk id="3091" creationId="{00000000-0000-0000-0000-000000000000}"/>
          </ac:grpSpMkLst>
        </pc:grpChg>
        <pc:grpChg chg="del">
          <ac:chgData name="Matt Carlson" userId="0e792f37f00095d9" providerId="LiveId" clId="{4BFE8BED-3794-4528-BF38-499B5280B2AF}" dt="2019-04-27T04:51:04.456" v="0" actId="478"/>
          <ac:grpSpMkLst>
            <pc:docMk/>
            <pc:sldMk cId="0" sldId="274"/>
            <ac:grpSpMk id="3092" creationId="{00000000-0000-0000-0000-000000000000}"/>
          </ac:grpSpMkLst>
        </pc:grpChg>
        <pc:grpChg chg="del">
          <ac:chgData name="Matt Carlson" userId="0e792f37f00095d9" providerId="LiveId" clId="{4BFE8BED-3794-4528-BF38-499B5280B2AF}" dt="2019-04-27T04:51:04.456" v="0" actId="478"/>
          <ac:grpSpMkLst>
            <pc:docMk/>
            <pc:sldMk cId="0" sldId="274"/>
            <ac:grpSpMk id="3093" creationId="{00000000-0000-0000-0000-000000000000}"/>
          </ac:grpSpMkLst>
        </pc:grpChg>
        <pc:grpChg chg="del">
          <ac:chgData name="Matt Carlson" userId="0e792f37f00095d9" providerId="LiveId" clId="{4BFE8BED-3794-4528-BF38-499B5280B2AF}" dt="2019-04-27T04:51:04.456" v="0" actId="478"/>
          <ac:grpSpMkLst>
            <pc:docMk/>
            <pc:sldMk cId="0" sldId="274"/>
            <ac:grpSpMk id="3101" creationId="{00000000-0000-0000-0000-000000000000}"/>
          </ac:grpSpMkLst>
        </pc:grpChg>
        <pc:grpChg chg="del">
          <ac:chgData name="Matt Carlson" userId="0e792f37f00095d9" providerId="LiveId" clId="{4BFE8BED-3794-4528-BF38-499B5280B2AF}" dt="2019-04-27T04:51:04.456" v="0" actId="478"/>
          <ac:grpSpMkLst>
            <pc:docMk/>
            <pc:sldMk cId="0" sldId="274"/>
            <ac:grpSpMk id="3102" creationId="{00000000-0000-0000-0000-000000000000}"/>
          </ac:grpSpMkLst>
        </pc:grpChg>
        <pc:grpChg chg="del">
          <ac:chgData name="Matt Carlson" userId="0e792f37f00095d9" providerId="LiveId" clId="{4BFE8BED-3794-4528-BF38-499B5280B2AF}" dt="2019-04-27T04:51:04.456" v="0" actId="478"/>
          <ac:grpSpMkLst>
            <pc:docMk/>
            <pc:sldMk cId="0" sldId="274"/>
            <ac:grpSpMk id="3103" creationId="{00000000-0000-0000-0000-000000000000}"/>
          </ac:grpSpMkLst>
        </pc:grpChg>
        <pc:grpChg chg="del">
          <ac:chgData name="Matt Carlson" userId="0e792f37f00095d9" providerId="LiveId" clId="{4BFE8BED-3794-4528-BF38-499B5280B2AF}" dt="2019-04-27T04:51:04.456" v="0" actId="478"/>
          <ac:grpSpMkLst>
            <pc:docMk/>
            <pc:sldMk cId="0" sldId="274"/>
            <ac:grpSpMk id="3104" creationId="{00000000-0000-0000-0000-000000000000}"/>
          </ac:grpSpMkLst>
        </pc:grpChg>
        <pc:grpChg chg="del">
          <ac:chgData name="Matt Carlson" userId="0e792f37f00095d9" providerId="LiveId" clId="{4BFE8BED-3794-4528-BF38-499B5280B2AF}" dt="2019-04-27T04:51:04.456" v="0" actId="478"/>
          <ac:grpSpMkLst>
            <pc:docMk/>
            <pc:sldMk cId="0" sldId="274"/>
            <ac:grpSpMk id="3105" creationId="{00000000-0000-0000-0000-000000000000}"/>
          </ac:grpSpMkLst>
        </pc:grpChg>
        <pc:grpChg chg="del">
          <ac:chgData name="Matt Carlson" userId="0e792f37f00095d9" providerId="LiveId" clId="{4BFE8BED-3794-4528-BF38-499B5280B2AF}" dt="2019-04-27T04:51:04.456" v="0" actId="478"/>
          <ac:grpSpMkLst>
            <pc:docMk/>
            <pc:sldMk cId="0" sldId="274"/>
            <ac:grpSpMk id="3106" creationId="{00000000-0000-0000-0000-000000000000}"/>
          </ac:grpSpMkLst>
        </pc:grpChg>
        <pc:grpChg chg="del">
          <ac:chgData name="Matt Carlson" userId="0e792f37f00095d9" providerId="LiveId" clId="{4BFE8BED-3794-4528-BF38-499B5280B2AF}" dt="2019-04-27T04:51:04.456" v="0" actId="478"/>
          <ac:grpSpMkLst>
            <pc:docMk/>
            <pc:sldMk cId="0" sldId="274"/>
            <ac:grpSpMk id="3107" creationId="{00000000-0000-0000-0000-000000000000}"/>
          </ac:grpSpMkLst>
        </pc:grpChg>
        <pc:grpChg chg="del">
          <ac:chgData name="Matt Carlson" userId="0e792f37f00095d9" providerId="LiveId" clId="{4BFE8BED-3794-4528-BF38-499B5280B2AF}" dt="2019-04-27T04:51:04.456" v="0" actId="478"/>
          <ac:grpSpMkLst>
            <pc:docMk/>
            <pc:sldMk cId="0" sldId="274"/>
            <ac:grpSpMk id="3108" creationId="{00000000-0000-0000-0000-000000000000}"/>
          </ac:grpSpMkLst>
        </pc:grpChg>
        <pc:grpChg chg="del">
          <ac:chgData name="Matt Carlson" userId="0e792f37f00095d9" providerId="LiveId" clId="{4BFE8BED-3794-4528-BF38-499B5280B2AF}" dt="2019-04-27T04:51:04.456" v="0" actId="478"/>
          <ac:grpSpMkLst>
            <pc:docMk/>
            <pc:sldMk cId="0" sldId="274"/>
            <ac:grpSpMk id="3109" creationId="{00000000-0000-0000-0000-000000000000}"/>
          </ac:grpSpMkLst>
        </pc:grpChg>
        <pc:grpChg chg="del">
          <ac:chgData name="Matt Carlson" userId="0e792f37f00095d9" providerId="LiveId" clId="{4BFE8BED-3794-4528-BF38-499B5280B2AF}" dt="2019-04-27T04:51:04.456" v="0" actId="478"/>
          <ac:grpSpMkLst>
            <pc:docMk/>
            <pc:sldMk cId="0" sldId="274"/>
            <ac:grpSpMk id="3110" creationId="{00000000-0000-0000-0000-000000000000}"/>
          </ac:grpSpMkLst>
        </pc:grpChg>
        <pc:grpChg chg="del">
          <ac:chgData name="Matt Carlson" userId="0e792f37f00095d9" providerId="LiveId" clId="{4BFE8BED-3794-4528-BF38-499B5280B2AF}" dt="2019-04-27T04:51:04.456" v="0" actId="478"/>
          <ac:grpSpMkLst>
            <pc:docMk/>
            <pc:sldMk cId="0" sldId="274"/>
            <ac:grpSpMk id="3111" creationId="{00000000-0000-0000-0000-000000000000}"/>
          </ac:grpSpMkLst>
        </pc:grpChg>
        <pc:graphicFrameChg chg="mod modGraphic">
          <ac:chgData name="Matt Carlson" userId="0e792f37f00095d9" providerId="LiveId" clId="{4BFE8BED-3794-4528-BF38-499B5280B2AF}" dt="2019-04-28T06:53:17.996" v="261" actId="20577"/>
          <ac:graphicFrameMkLst>
            <pc:docMk/>
            <pc:sldMk cId="0" sldId="274"/>
            <ac:graphicFrameMk id="110" creationId="{00000000-0000-0000-0000-000000000000}"/>
          </ac:graphicFrameMkLst>
        </pc:graphicFrameChg>
        <pc:picChg chg="add del">
          <ac:chgData name="Matt Carlson" userId="0e792f37f00095d9" providerId="LiveId" clId="{4BFE8BED-3794-4528-BF38-499B5280B2AF}" dt="2019-04-27T04:51:31.293" v="3" actId="478"/>
          <ac:picMkLst>
            <pc:docMk/>
            <pc:sldMk cId="0" sldId="274"/>
            <ac:picMk id="122" creationId="{D9BE8283-A63D-487B-9BA0-3E526A8ACE7B}"/>
          </ac:picMkLst>
        </pc:picChg>
        <pc:picChg chg="add del mod">
          <ac:chgData name="Matt Carlson" userId="0e792f37f00095d9" providerId="LiveId" clId="{4BFE8BED-3794-4528-BF38-499B5280B2AF}" dt="2019-04-27T05:06:40.184" v="206" actId="478"/>
          <ac:picMkLst>
            <pc:docMk/>
            <pc:sldMk cId="0" sldId="274"/>
            <ac:picMk id="172" creationId="{0FF9E947-2C49-4697-9AAB-60220157C272}"/>
          </ac:picMkLst>
        </pc:picChg>
        <pc:cxnChg chg="add del mod">
          <ac:chgData name="Matt Carlson" userId="0e792f37f00095d9" providerId="LiveId" clId="{4BFE8BED-3794-4528-BF38-499B5280B2AF}" dt="2019-04-28T06:49:13.339" v="248" actId="478"/>
          <ac:cxnSpMkLst>
            <pc:docMk/>
            <pc:sldMk cId="0" sldId="274"/>
            <ac:cxnSpMk id="94" creationId="{1CED740C-D5ED-4411-9CE6-BECE621DE4AC}"/>
          </ac:cxnSpMkLst>
        </pc:cxnChg>
        <pc:cxnChg chg="del">
          <ac:chgData name="Matt Carlson" userId="0e792f37f00095d9" providerId="LiveId" clId="{4BFE8BED-3794-4528-BF38-499B5280B2AF}" dt="2019-04-27T04:51:04.456" v="0" actId="478"/>
          <ac:cxnSpMkLst>
            <pc:docMk/>
            <pc:sldMk cId="0" sldId="274"/>
            <ac:cxnSpMk id="143" creationId="{00000000-0000-0000-0000-000000000000}"/>
          </ac:cxnSpMkLst>
        </pc:cxnChg>
        <pc:cxnChg chg="del">
          <ac:chgData name="Matt Carlson" userId="0e792f37f00095d9" providerId="LiveId" clId="{4BFE8BED-3794-4528-BF38-499B5280B2AF}" dt="2019-04-27T04:51:04.456" v="0" actId="478"/>
          <ac:cxnSpMkLst>
            <pc:docMk/>
            <pc:sldMk cId="0" sldId="274"/>
            <ac:cxnSpMk id="144" creationId="{00000000-0000-0000-0000-000000000000}"/>
          </ac:cxnSpMkLst>
        </pc:cxnChg>
        <pc:cxnChg chg="del">
          <ac:chgData name="Matt Carlson" userId="0e792f37f00095d9" providerId="LiveId" clId="{4BFE8BED-3794-4528-BF38-499B5280B2AF}" dt="2019-04-27T04:51:04.456" v="0" actId="478"/>
          <ac:cxnSpMkLst>
            <pc:docMk/>
            <pc:sldMk cId="0" sldId="274"/>
            <ac:cxnSpMk id="145" creationId="{00000000-0000-0000-0000-000000000000}"/>
          </ac:cxnSpMkLst>
        </pc:cxnChg>
        <pc:cxnChg chg="del">
          <ac:chgData name="Matt Carlson" userId="0e792f37f00095d9" providerId="LiveId" clId="{4BFE8BED-3794-4528-BF38-499B5280B2AF}" dt="2019-04-27T04:51:04.456" v="0" actId="478"/>
          <ac:cxnSpMkLst>
            <pc:docMk/>
            <pc:sldMk cId="0" sldId="274"/>
            <ac:cxnSpMk id="146" creationId="{00000000-0000-0000-0000-000000000000}"/>
          </ac:cxnSpMkLst>
        </pc:cxnChg>
        <pc:cxnChg chg="add mod">
          <ac:chgData name="Matt Carlson" userId="0e792f37f00095d9" providerId="LiveId" clId="{4BFE8BED-3794-4528-BF38-499B5280B2AF}" dt="2019-04-28T06:49:24.827" v="254" actId="14100"/>
          <ac:cxnSpMkLst>
            <pc:docMk/>
            <pc:sldMk cId="0" sldId="274"/>
            <ac:cxnSpMk id="167" creationId="{F01E473E-7EFC-466E-A4DB-503BB930203E}"/>
          </ac:cxnSpMkLst>
        </pc:cxnChg>
        <pc:cxnChg chg="add mod">
          <ac:chgData name="Matt Carlson" userId="0e792f37f00095d9" providerId="LiveId" clId="{4BFE8BED-3794-4528-BF38-499B5280B2AF}" dt="2019-04-28T06:49:27.769" v="255" actId="14100"/>
          <ac:cxnSpMkLst>
            <pc:docMk/>
            <pc:sldMk cId="0" sldId="274"/>
            <ac:cxnSpMk id="172" creationId="{EE3D2DE3-54CE-43E4-A75D-8835DCF6686D}"/>
          </ac:cxnSpMkLst>
        </pc:cxnChg>
        <pc:cxnChg chg="add del mod">
          <ac:chgData name="Matt Carlson" userId="0e792f37f00095d9" providerId="LiveId" clId="{4BFE8BED-3794-4528-BF38-499B5280B2AF}" dt="2019-04-27T05:06:40.184" v="206" actId="478"/>
          <ac:cxnSpMkLst>
            <pc:docMk/>
            <pc:sldMk cId="0" sldId="274"/>
            <ac:cxnSpMk id="178" creationId="{32E1DAD5-7F9B-45B3-BF76-1369B4BDF8BB}"/>
          </ac:cxnSpMkLst>
        </pc:cxnChg>
        <pc:cxnChg chg="add mod">
          <ac:chgData name="Matt Carlson" userId="0e792f37f00095d9" providerId="LiveId" clId="{4BFE8BED-3794-4528-BF38-499B5280B2AF}" dt="2019-04-28T06:48:47.753" v="241" actId="14100"/>
          <ac:cxnSpMkLst>
            <pc:docMk/>
            <pc:sldMk cId="0" sldId="274"/>
            <ac:cxnSpMk id="179" creationId="{3267BB01-D872-44AA-A33A-E968846A3BB1}"/>
          </ac:cxnSpMkLst>
        </pc:cxnChg>
        <pc:cxnChg chg="add del mod">
          <ac:chgData name="Matt Carlson" userId="0e792f37f00095d9" providerId="LiveId" clId="{4BFE8BED-3794-4528-BF38-499B5280B2AF}" dt="2019-04-27T05:06:40.184" v="206" actId="478"/>
          <ac:cxnSpMkLst>
            <pc:docMk/>
            <pc:sldMk cId="0" sldId="274"/>
            <ac:cxnSpMk id="180" creationId="{04615C01-7403-433C-ADC2-9D168E20D5D8}"/>
          </ac:cxnSpMkLst>
        </pc:cxnChg>
        <pc:cxnChg chg="add mod">
          <ac:chgData name="Matt Carlson" userId="0e792f37f00095d9" providerId="LiveId" clId="{4BFE8BED-3794-4528-BF38-499B5280B2AF}" dt="2019-04-27T05:00:40.644" v="121" actId="1076"/>
          <ac:cxnSpMkLst>
            <pc:docMk/>
            <pc:sldMk cId="0" sldId="274"/>
            <ac:cxnSpMk id="215" creationId="{7E7756FC-8C0A-42B5-A402-987D642E4AD1}"/>
          </ac:cxnSpMkLst>
        </pc:cxnChg>
        <pc:cxnChg chg="add mod">
          <ac:chgData name="Matt Carlson" userId="0e792f37f00095d9" providerId="LiveId" clId="{4BFE8BED-3794-4528-BF38-499B5280B2AF}" dt="2019-04-27T04:55:31.707" v="68" actId="14100"/>
          <ac:cxnSpMkLst>
            <pc:docMk/>
            <pc:sldMk cId="0" sldId="274"/>
            <ac:cxnSpMk id="234" creationId="{C88A257B-9123-4779-89A8-10C4D93D7F50}"/>
          </ac:cxnSpMkLst>
        </pc:cxnChg>
        <pc:cxnChg chg="add del mod">
          <ac:chgData name="Matt Carlson" userId="0e792f37f00095d9" providerId="LiveId" clId="{4BFE8BED-3794-4528-BF38-499B5280B2AF}" dt="2019-04-28T06:48:40.447" v="239" actId="478"/>
          <ac:cxnSpMkLst>
            <pc:docMk/>
            <pc:sldMk cId="0" sldId="274"/>
            <ac:cxnSpMk id="235" creationId="{C31102BA-37D2-4F24-B8BC-FBBFEB880018}"/>
          </ac:cxnSpMkLst>
        </pc:cxnChg>
        <pc:cxnChg chg="add del mod">
          <ac:chgData name="Matt Carlson" userId="0e792f37f00095d9" providerId="LiveId" clId="{4BFE8BED-3794-4528-BF38-499B5280B2AF}" dt="2019-04-27T05:06:42.345" v="207" actId="478"/>
          <ac:cxnSpMkLst>
            <pc:docMk/>
            <pc:sldMk cId="0" sldId="274"/>
            <ac:cxnSpMk id="236" creationId="{CE5829C0-FBEE-46F4-8CD0-31D33854C400}"/>
          </ac:cxnSpMkLst>
        </pc:cxnChg>
        <pc:cxnChg chg="add del mod">
          <ac:chgData name="Matt Carlson" userId="0e792f37f00095d9" providerId="LiveId" clId="{4BFE8BED-3794-4528-BF38-499B5280B2AF}" dt="2019-04-27T04:55:11.914" v="60" actId="478"/>
          <ac:cxnSpMkLst>
            <pc:docMk/>
            <pc:sldMk cId="0" sldId="274"/>
            <ac:cxnSpMk id="237" creationId="{7447AE1A-B192-4CCA-A59D-DA82538F05B4}"/>
          </ac:cxnSpMkLst>
        </pc:cxnChg>
        <pc:cxnChg chg="add mod">
          <ac:chgData name="Matt Carlson" userId="0e792f37f00095d9" providerId="LiveId" clId="{4BFE8BED-3794-4528-BF38-499B5280B2AF}" dt="2019-04-27T04:52:27.994" v="20" actId="14100"/>
          <ac:cxnSpMkLst>
            <pc:docMk/>
            <pc:sldMk cId="0" sldId="274"/>
            <ac:cxnSpMk id="238" creationId="{CB6017D7-FC61-416D-8C8F-923036BBD1FE}"/>
          </ac:cxnSpMkLst>
        </pc:cxnChg>
        <pc:cxnChg chg="add mod">
          <ac:chgData name="Matt Carlson" userId="0e792f37f00095d9" providerId="LiveId" clId="{4BFE8BED-3794-4528-BF38-499B5280B2AF}" dt="2019-04-28T06:49:16.458" v="249" actId="14100"/>
          <ac:cxnSpMkLst>
            <pc:docMk/>
            <pc:sldMk cId="0" sldId="274"/>
            <ac:cxnSpMk id="239" creationId="{92CFBE6C-8B2B-4B0B-B91C-167ECA4F27A9}"/>
          </ac:cxnSpMkLst>
        </pc:cxnChg>
        <pc:cxnChg chg="add mod">
          <ac:chgData name="Matt Carlson" userId="0e792f37f00095d9" providerId="LiveId" clId="{4BFE8BED-3794-4528-BF38-499B5280B2AF}" dt="2019-04-27T04:55:30.130" v="67" actId="14100"/>
          <ac:cxnSpMkLst>
            <pc:docMk/>
            <pc:sldMk cId="0" sldId="274"/>
            <ac:cxnSpMk id="244" creationId="{21255E86-B914-45DD-ABF3-BA2BA87EE07A}"/>
          </ac:cxnSpMkLst>
        </pc:cxnChg>
        <pc:cxnChg chg="add mod">
          <ac:chgData name="Matt Carlson" userId="0e792f37f00095d9" providerId="LiveId" clId="{4BFE8BED-3794-4528-BF38-499B5280B2AF}" dt="2019-04-27T04:53:25.482" v="39" actId="14100"/>
          <ac:cxnSpMkLst>
            <pc:docMk/>
            <pc:sldMk cId="0" sldId="274"/>
            <ac:cxnSpMk id="245" creationId="{52E06637-30B0-45A8-968B-62FB2F677C7C}"/>
          </ac:cxnSpMkLst>
        </pc:cxnChg>
        <pc:cxnChg chg="add del">
          <ac:chgData name="Matt Carlson" userId="0e792f37f00095d9" providerId="LiveId" clId="{4BFE8BED-3794-4528-BF38-499B5280B2AF}" dt="2019-04-27T04:53:20.025" v="36"/>
          <ac:cxnSpMkLst>
            <pc:docMk/>
            <pc:sldMk cId="0" sldId="274"/>
            <ac:cxnSpMk id="246" creationId="{646291EB-AE63-4CE7-B56E-027A6AA2836C}"/>
          </ac:cxnSpMkLst>
        </pc:cxnChg>
        <pc:cxnChg chg="add mod">
          <ac:chgData name="Matt Carlson" userId="0e792f37f00095d9" providerId="LiveId" clId="{4BFE8BED-3794-4528-BF38-499B5280B2AF}" dt="2019-04-27T04:53:23.306" v="38" actId="1076"/>
          <ac:cxnSpMkLst>
            <pc:docMk/>
            <pc:sldMk cId="0" sldId="274"/>
            <ac:cxnSpMk id="247" creationId="{B06F15B2-1DF1-4D58-8D31-5BC23F6CDE11}"/>
          </ac:cxnSpMkLst>
        </pc:cxnChg>
      </pc:sldChg>
      <pc:sldChg chg="del">
        <pc:chgData name="Matt Carlson" userId="0e792f37f00095d9" providerId="LiveId" clId="{4BFE8BED-3794-4528-BF38-499B5280B2AF}" dt="2019-04-27T05:07:46.192" v="233" actId="2696"/>
        <pc:sldMkLst>
          <pc:docMk/>
          <pc:sldMk cId="0" sldId="275"/>
        </pc:sldMkLst>
      </pc:sldChg>
      <pc:sldChg chg="del">
        <pc:chgData name="Matt Carlson" userId="0e792f37f00095d9" providerId="LiveId" clId="{4BFE8BED-3794-4528-BF38-499B5280B2AF}" dt="2019-04-27T05:07:46.170" v="232" actId="2696"/>
        <pc:sldMkLst>
          <pc:docMk/>
          <pc:sldMk cId="0" sldId="276"/>
        </pc:sldMkLst>
      </pc:sldChg>
      <pc:sldChg chg="del">
        <pc:chgData name="Matt Carlson" userId="0e792f37f00095d9" providerId="LiveId" clId="{4BFE8BED-3794-4528-BF38-499B5280B2AF}" dt="2019-04-27T05:07:46.110" v="231" actId="2696"/>
        <pc:sldMkLst>
          <pc:docMk/>
          <pc:sldMk cId="0" sldId="279"/>
        </pc:sldMkLst>
      </pc:sldChg>
      <pc:sldChg chg="del">
        <pc:chgData name="Matt Carlson" userId="0e792f37f00095d9" providerId="LiveId" clId="{4BFE8BED-3794-4528-BF38-499B5280B2AF}" dt="2019-04-27T05:07:46.216" v="234" actId="2696"/>
        <pc:sldMkLst>
          <pc:docMk/>
          <pc:sldMk cId="0" sldId="280"/>
        </pc:sldMkLst>
      </pc:sldChg>
      <pc:sldChg chg="del">
        <pc:chgData name="Matt Carlson" userId="0e792f37f00095d9" providerId="LiveId" clId="{4BFE8BED-3794-4528-BF38-499B5280B2AF}" dt="2019-04-27T05:07:46.259" v="235" actId="2696"/>
        <pc:sldMkLst>
          <pc:docMk/>
          <pc:sldMk cId="0" sldId="281"/>
        </pc:sldMkLst>
      </pc:sldChg>
    </pc:docChg>
  </pc:docChgLst>
  <pc:docChgLst>
    <pc:chgData name="Matt Carlson" userId="0e792f37f00095d9" providerId="LiveId" clId="{5CFCC283-3760-4963-8178-2319E33C76D7}"/>
    <pc:docChg chg="undo modSld">
      <pc:chgData name="Matt Carlson" userId="0e792f37f00095d9" providerId="LiveId" clId="{5CFCC283-3760-4963-8178-2319E33C76D7}" dt="2019-04-27T04:48:25.269" v="38" actId="1076"/>
      <pc:docMkLst>
        <pc:docMk/>
      </pc:docMkLst>
      <pc:sldChg chg="addSp delSp modSp">
        <pc:chgData name="Matt Carlson" userId="0e792f37f00095d9" providerId="LiveId" clId="{5CFCC283-3760-4963-8178-2319E33C76D7}" dt="2019-04-27T04:48:25.269" v="38" actId="1076"/>
        <pc:sldMkLst>
          <pc:docMk/>
          <pc:sldMk cId="0" sldId="274"/>
        </pc:sldMkLst>
        <pc:spChg chg="add del">
          <ac:chgData name="Matt Carlson" userId="0e792f37f00095d9" providerId="LiveId" clId="{5CFCC283-3760-4963-8178-2319E33C76D7}" dt="2019-04-27T04:48:24.867" v="37" actId="478"/>
          <ac:spMkLst>
            <pc:docMk/>
            <pc:sldMk cId="0" sldId="274"/>
            <ac:spMk id="3094" creationId="{00000000-0000-0000-0000-000000000000}"/>
          </ac:spMkLst>
        </pc:spChg>
        <pc:spChg chg="add del">
          <ac:chgData name="Matt Carlson" userId="0e792f37f00095d9" providerId="LiveId" clId="{5CFCC283-3760-4963-8178-2319E33C76D7}" dt="2019-04-27T04:48:24.867" v="37" actId="478"/>
          <ac:spMkLst>
            <pc:docMk/>
            <pc:sldMk cId="0" sldId="274"/>
            <ac:spMk id="3095" creationId="{00000000-0000-0000-0000-000000000000}"/>
          </ac:spMkLst>
        </pc:spChg>
        <pc:spChg chg="add del">
          <ac:chgData name="Matt Carlson" userId="0e792f37f00095d9" providerId="LiveId" clId="{5CFCC283-3760-4963-8178-2319E33C76D7}" dt="2019-04-27T04:48:24.867" v="37" actId="478"/>
          <ac:spMkLst>
            <pc:docMk/>
            <pc:sldMk cId="0" sldId="274"/>
            <ac:spMk id="3096" creationId="{00000000-0000-0000-0000-000000000000}"/>
          </ac:spMkLst>
        </pc:s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090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091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092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093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1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2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3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4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5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6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7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8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9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10" creationId="{00000000-0000-0000-0000-000000000000}"/>
          </ac:grpSpMkLst>
        </pc:grpChg>
        <pc:grpChg chg="mod">
          <ac:chgData name="Matt Carlson" userId="0e792f37f00095d9" providerId="LiveId" clId="{5CFCC283-3760-4963-8178-2319E33C76D7}" dt="2019-04-27T04:48:25.269" v="38" actId="1076"/>
          <ac:grpSpMkLst>
            <pc:docMk/>
            <pc:sldMk cId="0" sldId="274"/>
            <ac:grpSpMk id="3111" creationId="{00000000-0000-0000-0000-000000000000}"/>
          </ac:grpSpMkLst>
        </pc:grpChg>
        <pc:graphicFrameChg chg="mod modGraphic">
          <ac:chgData name="Matt Carlson" userId="0e792f37f00095d9" providerId="LiveId" clId="{5CFCC283-3760-4963-8178-2319E33C76D7}" dt="2019-04-27T04:47:45.993" v="34" actId="20577"/>
          <ac:graphicFrameMkLst>
            <pc:docMk/>
            <pc:sldMk cId="0" sldId="274"/>
            <ac:graphicFrameMk id="110" creationId="{00000000-0000-0000-0000-000000000000}"/>
          </ac:graphicFrameMkLst>
        </pc:graphicFrameChg>
        <pc:cxnChg chg="add del">
          <ac:chgData name="Matt Carlson" userId="0e792f37f00095d9" providerId="LiveId" clId="{5CFCC283-3760-4963-8178-2319E33C76D7}" dt="2019-04-27T04:48:24.867" v="37" actId="478"/>
          <ac:cxnSpMkLst>
            <pc:docMk/>
            <pc:sldMk cId="0" sldId="274"/>
            <ac:cxnSpMk id="144" creationId="{00000000-0000-0000-0000-000000000000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1D74738F-2DA7-4EF7-B221-36FBB027CA23}" type="datetimeFigureOut">
              <a:rPr lang="en-US"/>
              <a:pPr>
                <a:defRPr/>
              </a:pPr>
              <a:t>4/27/2019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D250492-C81B-4E2F-A839-DED3555250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4D847B4-44C5-4AE2-A853-857E5C000287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4060F4-D01B-45FA-9121-AEAE658768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0775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12074E-FFDA-481D-AEC8-B9C103929A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3003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ED13DC-8316-4943-8675-275499A5E8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9582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67C6BB-976F-4026-B9CA-A0451E4176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7123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9500C4-DA73-4525-A43B-FBFC790C75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3626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307886-F779-4433-808F-7B27EAF68A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462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E84C29-56C0-44BD-8074-F04574D373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9474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D929BA-790B-4E3C-B4D0-EEEB79864D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4823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F72B92-B3C0-4605-9B1F-7B2FA5CABE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073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474EEC-9AAE-4D28-87F4-2A4F91C3DF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335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B9DFCF-4B14-419F-AFB2-B8A090D541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5978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500"/>
            </a:lvl1pPr>
          </a:lstStyle>
          <a:p>
            <a:pPr>
              <a:defRPr/>
            </a:pPr>
            <a:fld id="{E5262C48-1226-44F2-9E37-833E3973C7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" name="Group 288">
            <a:extLst>
              <a:ext uri="{FF2B5EF4-FFF2-40B4-BE49-F238E27FC236}">
                <a16:creationId xmlns:a16="http://schemas.microsoft.com/office/drawing/2014/main" id="{8497EB40-D9B7-41A6-BAFC-DC5C03CF8B26}"/>
              </a:ext>
            </a:extLst>
          </p:cNvPr>
          <p:cNvGrpSpPr>
            <a:grpSpLocks/>
          </p:cNvGrpSpPr>
          <p:nvPr/>
        </p:nvGrpSpPr>
        <p:grpSpPr bwMode="auto">
          <a:xfrm>
            <a:off x="6972181" y="5174034"/>
            <a:ext cx="222250" cy="858838"/>
            <a:chOff x="384" y="816"/>
            <a:chExt cx="140" cy="541"/>
          </a:xfrm>
        </p:grpSpPr>
        <p:sp>
          <p:nvSpPr>
            <p:cNvPr id="270" name="Line 289">
              <a:extLst>
                <a:ext uri="{FF2B5EF4-FFF2-40B4-BE49-F238E27FC236}">
                  <a16:creationId xmlns:a16="http://schemas.microsoft.com/office/drawing/2014/main" id="{B01303E9-8E09-4524-8D20-2BDDA06566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1" name="Line 290">
              <a:extLst>
                <a:ext uri="{FF2B5EF4-FFF2-40B4-BE49-F238E27FC236}">
                  <a16:creationId xmlns:a16="http://schemas.microsoft.com/office/drawing/2014/main" id="{30F38D71-1ED7-43DB-9658-520C889E0E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2" name="Freeform 291">
              <a:extLst>
                <a:ext uri="{FF2B5EF4-FFF2-40B4-BE49-F238E27FC236}">
                  <a16:creationId xmlns:a16="http://schemas.microsoft.com/office/drawing/2014/main" id="{75582540-C834-461D-9E02-1029EC0881F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73" name="Group 288">
            <a:extLst>
              <a:ext uri="{FF2B5EF4-FFF2-40B4-BE49-F238E27FC236}">
                <a16:creationId xmlns:a16="http://schemas.microsoft.com/office/drawing/2014/main" id="{8D7A6E63-4689-4CC7-BE0F-2F411BF5800C}"/>
              </a:ext>
            </a:extLst>
          </p:cNvPr>
          <p:cNvGrpSpPr>
            <a:grpSpLocks/>
          </p:cNvGrpSpPr>
          <p:nvPr/>
        </p:nvGrpSpPr>
        <p:grpSpPr bwMode="auto">
          <a:xfrm>
            <a:off x="6717367" y="5037889"/>
            <a:ext cx="222250" cy="858838"/>
            <a:chOff x="384" y="816"/>
            <a:chExt cx="140" cy="541"/>
          </a:xfrm>
        </p:grpSpPr>
        <p:sp>
          <p:nvSpPr>
            <p:cNvPr id="274" name="Line 289">
              <a:extLst>
                <a:ext uri="{FF2B5EF4-FFF2-40B4-BE49-F238E27FC236}">
                  <a16:creationId xmlns:a16="http://schemas.microsoft.com/office/drawing/2014/main" id="{D7A09338-860E-42A2-87FA-41D38A35CE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5" name="Line 290">
              <a:extLst>
                <a:ext uri="{FF2B5EF4-FFF2-40B4-BE49-F238E27FC236}">
                  <a16:creationId xmlns:a16="http://schemas.microsoft.com/office/drawing/2014/main" id="{D13DE620-3D86-45D7-8AFE-DC7763CEDC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" name="Freeform 291">
              <a:extLst>
                <a:ext uri="{FF2B5EF4-FFF2-40B4-BE49-F238E27FC236}">
                  <a16:creationId xmlns:a16="http://schemas.microsoft.com/office/drawing/2014/main" id="{5A0BC9DF-587E-4365-9212-39BC1A433F6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65" name="Group 292">
            <a:extLst>
              <a:ext uri="{FF2B5EF4-FFF2-40B4-BE49-F238E27FC236}">
                <a16:creationId xmlns:a16="http://schemas.microsoft.com/office/drawing/2014/main" id="{4A054F08-6DEE-4218-A1D3-529E289F63C4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290211" y="4101594"/>
            <a:ext cx="222250" cy="858838"/>
            <a:chOff x="384" y="816"/>
            <a:chExt cx="140" cy="541"/>
          </a:xfrm>
        </p:grpSpPr>
        <p:sp>
          <p:nvSpPr>
            <p:cNvPr id="266" name="Line 293">
              <a:extLst>
                <a:ext uri="{FF2B5EF4-FFF2-40B4-BE49-F238E27FC236}">
                  <a16:creationId xmlns:a16="http://schemas.microsoft.com/office/drawing/2014/main" id="{CE772132-861E-4061-BADB-F6899BEA50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" name="Line 294">
              <a:extLst>
                <a:ext uri="{FF2B5EF4-FFF2-40B4-BE49-F238E27FC236}">
                  <a16:creationId xmlns:a16="http://schemas.microsoft.com/office/drawing/2014/main" id="{38771469-77DF-4667-957A-AE60B12C36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8" name="Freeform 295">
              <a:extLst>
                <a:ext uri="{FF2B5EF4-FFF2-40B4-BE49-F238E27FC236}">
                  <a16:creationId xmlns:a16="http://schemas.microsoft.com/office/drawing/2014/main" id="{70A56D65-3632-4CDE-BB5D-15EACEDFA8E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3" name="Group 288">
            <a:extLst>
              <a:ext uri="{FF2B5EF4-FFF2-40B4-BE49-F238E27FC236}">
                <a16:creationId xmlns:a16="http://schemas.microsoft.com/office/drawing/2014/main" id="{1A5E82FB-31E7-4B6D-B1D6-B9128777201E}"/>
              </a:ext>
            </a:extLst>
          </p:cNvPr>
          <p:cNvGrpSpPr>
            <a:grpSpLocks/>
          </p:cNvGrpSpPr>
          <p:nvPr/>
        </p:nvGrpSpPr>
        <p:grpSpPr bwMode="auto">
          <a:xfrm>
            <a:off x="4860051" y="3545209"/>
            <a:ext cx="222250" cy="858838"/>
            <a:chOff x="384" y="816"/>
            <a:chExt cx="140" cy="541"/>
          </a:xfrm>
        </p:grpSpPr>
        <p:sp>
          <p:nvSpPr>
            <p:cNvPr id="174" name="Line 289">
              <a:extLst>
                <a:ext uri="{FF2B5EF4-FFF2-40B4-BE49-F238E27FC236}">
                  <a16:creationId xmlns:a16="http://schemas.microsoft.com/office/drawing/2014/main" id="{EA0EAA46-54CA-412D-B5E1-C0317EB6FA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175" name="Line 290">
              <a:extLst>
                <a:ext uri="{FF2B5EF4-FFF2-40B4-BE49-F238E27FC236}">
                  <a16:creationId xmlns:a16="http://schemas.microsoft.com/office/drawing/2014/main" id="{44193F40-EAC6-4E21-982A-FC0083D37B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176" name="Freeform 291">
              <a:extLst>
                <a:ext uri="{FF2B5EF4-FFF2-40B4-BE49-F238E27FC236}">
                  <a16:creationId xmlns:a16="http://schemas.microsoft.com/office/drawing/2014/main" id="{F7EFD3A7-A39A-4D67-88FC-8C5A85D04EC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1"/>
            </a:p>
          </p:txBody>
        </p:sp>
      </p:grpSp>
      <p:grpSp>
        <p:nvGrpSpPr>
          <p:cNvPr id="168" name="Group 292">
            <a:extLst>
              <a:ext uri="{FF2B5EF4-FFF2-40B4-BE49-F238E27FC236}">
                <a16:creationId xmlns:a16="http://schemas.microsoft.com/office/drawing/2014/main" id="{9CBCDD9F-BFB2-45EF-838E-16E6540BC92F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202371" y="5462437"/>
            <a:ext cx="222250" cy="858838"/>
            <a:chOff x="384" y="816"/>
            <a:chExt cx="140" cy="541"/>
          </a:xfrm>
        </p:grpSpPr>
        <p:sp>
          <p:nvSpPr>
            <p:cNvPr id="169" name="Line 293">
              <a:extLst>
                <a:ext uri="{FF2B5EF4-FFF2-40B4-BE49-F238E27FC236}">
                  <a16:creationId xmlns:a16="http://schemas.microsoft.com/office/drawing/2014/main" id="{200C9772-64EF-4B91-8AFF-895BA2539A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0" name="Line 294">
              <a:extLst>
                <a:ext uri="{FF2B5EF4-FFF2-40B4-BE49-F238E27FC236}">
                  <a16:creationId xmlns:a16="http://schemas.microsoft.com/office/drawing/2014/main" id="{859FD6EC-E27E-4842-B2F4-50896FC001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" name="Freeform 295">
              <a:extLst>
                <a:ext uri="{FF2B5EF4-FFF2-40B4-BE49-F238E27FC236}">
                  <a16:creationId xmlns:a16="http://schemas.microsoft.com/office/drawing/2014/main" id="{1D1C0B4B-8170-40D7-A628-74200AC8893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62" name="Group 13">
            <a:extLst>
              <a:ext uri="{FF2B5EF4-FFF2-40B4-BE49-F238E27FC236}">
                <a16:creationId xmlns:a16="http://schemas.microsoft.com/office/drawing/2014/main" id="{56CDCA14-2B8A-482D-9C1E-C89D03AF1E5C}"/>
              </a:ext>
            </a:extLst>
          </p:cNvPr>
          <p:cNvGrpSpPr>
            <a:grpSpLocks/>
          </p:cNvGrpSpPr>
          <p:nvPr/>
        </p:nvGrpSpPr>
        <p:grpSpPr bwMode="auto">
          <a:xfrm>
            <a:off x="981286" y="6297546"/>
            <a:ext cx="393700" cy="1271588"/>
            <a:chOff x="2496" y="4380"/>
            <a:chExt cx="236" cy="690"/>
          </a:xfrm>
        </p:grpSpPr>
        <p:sp>
          <p:nvSpPr>
            <p:cNvPr id="263" name="AutoShape 14">
              <a:extLst>
                <a:ext uri="{FF2B5EF4-FFF2-40B4-BE49-F238E27FC236}">
                  <a16:creationId xmlns:a16="http://schemas.microsoft.com/office/drawing/2014/main" id="{8C9E77D3-167C-46C3-82A9-F4DA7A7E5D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64" name="AutoShape 15">
              <a:extLst>
                <a:ext uri="{FF2B5EF4-FFF2-40B4-BE49-F238E27FC236}">
                  <a16:creationId xmlns:a16="http://schemas.microsoft.com/office/drawing/2014/main" id="{8CA3270F-DC00-4284-BC8D-EF3F11846B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254" name="Group 292">
            <a:extLst>
              <a:ext uri="{FF2B5EF4-FFF2-40B4-BE49-F238E27FC236}">
                <a16:creationId xmlns:a16="http://schemas.microsoft.com/office/drawing/2014/main" id="{3E865050-A017-4E7F-ADCE-36C0B378FD27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834554" y="3444325"/>
            <a:ext cx="222250" cy="858838"/>
            <a:chOff x="384" y="816"/>
            <a:chExt cx="140" cy="541"/>
          </a:xfrm>
        </p:grpSpPr>
        <p:sp>
          <p:nvSpPr>
            <p:cNvPr id="255" name="Line 293">
              <a:extLst>
                <a:ext uri="{FF2B5EF4-FFF2-40B4-BE49-F238E27FC236}">
                  <a16:creationId xmlns:a16="http://schemas.microsoft.com/office/drawing/2014/main" id="{3BB5EB8B-B52D-4C23-8C9B-9C0B9CE299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" name="Line 294">
              <a:extLst>
                <a:ext uri="{FF2B5EF4-FFF2-40B4-BE49-F238E27FC236}">
                  <a16:creationId xmlns:a16="http://schemas.microsoft.com/office/drawing/2014/main" id="{21685C05-E60A-40BE-9AD7-C526C35861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" name="Freeform 295">
              <a:extLst>
                <a:ext uri="{FF2B5EF4-FFF2-40B4-BE49-F238E27FC236}">
                  <a16:creationId xmlns:a16="http://schemas.microsoft.com/office/drawing/2014/main" id="{0AA47756-BD67-4E19-9F75-E76D897FEA9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1" name="Group 292">
            <a:extLst>
              <a:ext uri="{FF2B5EF4-FFF2-40B4-BE49-F238E27FC236}">
                <a16:creationId xmlns:a16="http://schemas.microsoft.com/office/drawing/2014/main" id="{D8140EBA-2ED8-4772-9361-DBF0D0733398}"/>
              </a:ext>
            </a:extLst>
          </p:cNvPr>
          <p:cNvGrpSpPr>
            <a:grpSpLocks/>
          </p:cNvGrpSpPr>
          <p:nvPr/>
        </p:nvGrpSpPr>
        <p:grpSpPr bwMode="auto">
          <a:xfrm>
            <a:off x="2392448" y="3432188"/>
            <a:ext cx="222250" cy="858838"/>
            <a:chOff x="384" y="816"/>
            <a:chExt cx="140" cy="541"/>
          </a:xfrm>
        </p:grpSpPr>
        <p:sp>
          <p:nvSpPr>
            <p:cNvPr id="112" name="Line 293">
              <a:extLst>
                <a:ext uri="{FF2B5EF4-FFF2-40B4-BE49-F238E27FC236}">
                  <a16:creationId xmlns:a16="http://schemas.microsoft.com/office/drawing/2014/main" id="{F4A8B251-1221-4776-B635-C1AAB36971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" name="Line 294">
              <a:extLst>
                <a:ext uri="{FF2B5EF4-FFF2-40B4-BE49-F238E27FC236}">
                  <a16:creationId xmlns:a16="http://schemas.microsoft.com/office/drawing/2014/main" id="{3AA2BD26-0EE9-43FB-9F8C-13E40DEB2F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Freeform 295">
              <a:extLst>
                <a:ext uri="{FF2B5EF4-FFF2-40B4-BE49-F238E27FC236}">
                  <a16:creationId xmlns:a16="http://schemas.microsoft.com/office/drawing/2014/main" id="{9FCF536C-9E64-4EED-A552-AD3D0FCD939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110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8991238"/>
              </p:ext>
            </p:extLst>
          </p:nvPr>
        </p:nvGraphicFramePr>
        <p:xfrm>
          <a:off x="177800" y="165100"/>
          <a:ext cx="6997700" cy="2942820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7465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Renton Fish and Game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Bay 1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Tres </a:t>
                      </a:r>
                      <a:r>
                        <a:rPr kumimoji="0" lang="en-US" sz="20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Menos</a:t>
                      </a: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 Dos</a:t>
                      </a:r>
                      <a:endParaRPr kumimoji="0" 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+mn-cs"/>
                        </a:rPr>
                        <a:t>Course Designer: Matt Carlson</a:t>
                      </a:r>
                    </a:p>
                  </a:txBody>
                  <a:tcPr marL="45720" marR="45720"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282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 POSITION: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Standing inside the shooting area, toes touching marks, hands relaxed at sides, facing squarely uprange. Gun loaded and holstered.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PCC: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Standing inside the shooting area, heels touching marks, facing squarely downrange. Gun loaded, stock touching belt, muzzle pointed downrange.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1991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At start signal, engage targets as they become visible from within the shooting area.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NOTE: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Left most popper activates swinger.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SCORING:  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Comstock, 32 rounds, 160 points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TARGETS: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15 metric, 2 Steel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SCORED HITS: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Best 2 per paper, Steel must fall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START-STOP: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Audible - Last shot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113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7000"/>
            <a:ext cx="1057275" cy="92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14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725" y="141288"/>
            <a:ext cx="1057275" cy="92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" name="Freeform: Shape 92">
            <a:extLst>
              <a:ext uri="{FF2B5EF4-FFF2-40B4-BE49-F238E27FC236}">
                <a16:creationId xmlns:a16="http://schemas.microsoft.com/office/drawing/2014/main" id="{875BDB1B-8870-4E33-A0F4-7C39B43EB758}"/>
              </a:ext>
            </a:extLst>
          </p:cNvPr>
          <p:cNvSpPr/>
          <p:nvPr/>
        </p:nvSpPr>
        <p:spPr>
          <a:xfrm rot="2120157" flipH="1">
            <a:off x="5575458" y="4938126"/>
            <a:ext cx="582225" cy="268591"/>
          </a:xfrm>
          <a:custGeom>
            <a:avLst/>
            <a:gdLst>
              <a:gd name="connsiteX0" fmla="*/ 241789 w 314255"/>
              <a:gd name="connsiteY0" fmla="*/ 409575 h 409575"/>
              <a:gd name="connsiteX1" fmla="*/ 289414 w 314255"/>
              <a:gd name="connsiteY1" fmla="*/ 371475 h 409575"/>
              <a:gd name="connsiteX2" fmla="*/ 298939 w 314255"/>
              <a:gd name="connsiteY2" fmla="*/ 266700 h 409575"/>
              <a:gd name="connsiteX3" fmla="*/ 241789 w 314255"/>
              <a:gd name="connsiteY3" fmla="*/ 247650 h 409575"/>
              <a:gd name="connsiteX4" fmla="*/ 213214 w 314255"/>
              <a:gd name="connsiteY4" fmla="*/ 238125 h 409575"/>
              <a:gd name="connsiteX5" fmla="*/ 184639 w 314255"/>
              <a:gd name="connsiteY5" fmla="*/ 228600 h 409575"/>
              <a:gd name="connsiteX6" fmla="*/ 70339 w 314255"/>
              <a:gd name="connsiteY6" fmla="*/ 190500 h 409575"/>
              <a:gd name="connsiteX7" fmla="*/ 41764 w 314255"/>
              <a:gd name="connsiteY7" fmla="*/ 171450 h 409575"/>
              <a:gd name="connsiteX8" fmla="*/ 3664 w 314255"/>
              <a:gd name="connsiteY8" fmla="*/ 0 h 409575"/>
              <a:gd name="connsiteX0" fmla="*/ 241789 w 298947"/>
              <a:gd name="connsiteY0" fmla="*/ 409575 h 409575"/>
              <a:gd name="connsiteX1" fmla="*/ 245103 w 298947"/>
              <a:gd name="connsiteY1" fmla="*/ 316610 h 409575"/>
              <a:gd name="connsiteX2" fmla="*/ 298939 w 298947"/>
              <a:gd name="connsiteY2" fmla="*/ 266700 h 409575"/>
              <a:gd name="connsiteX3" fmla="*/ 241789 w 298947"/>
              <a:gd name="connsiteY3" fmla="*/ 247650 h 409575"/>
              <a:gd name="connsiteX4" fmla="*/ 213214 w 298947"/>
              <a:gd name="connsiteY4" fmla="*/ 238125 h 409575"/>
              <a:gd name="connsiteX5" fmla="*/ 184639 w 298947"/>
              <a:gd name="connsiteY5" fmla="*/ 228600 h 409575"/>
              <a:gd name="connsiteX6" fmla="*/ 70339 w 298947"/>
              <a:gd name="connsiteY6" fmla="*/ 190500 h 409575"/>
              <a:gd name="connsiteX7" fmla="*/ 41764 w 298947"/>
              <a:gd name="connsiteY7" fmla="*/ 171450 h 409575"/>
              <a:gd name="connsiteX8" fmla="*/ 3664 w 298947"/>
              <a:gd name="connsiteY8" fmla="*/ 0 h 409575"/>
              <a:gd name="connsiteX0" fmla="*/ 241789 w 249819"/>
              <a:gd name="connsiteY0" fmla="*/ 409575 h 409575"/>
              <a:gd name="connsiteX1" fmla="*/ 245103 w 249819"/>
              <a:gd name="connsiteY1" fmla="*/ 316610 h 409575"/>
              <a:gd name="connsiteX2" fmla="*/ 241789 w 249819"/>
              <a:gd name="connsiteY2" fmla="*/ 247650 h 409575"/>
              <a:gd name="connsiteX3" fmla="*/ 213214 w 249819"/>
              <a:gd name="connsiteY3" fmla="*/ 238125 h 409575"/>
              <a:gd name="connsiteX4" fmla="*/ 184639 w 249819"/>
              <a:gd name="connsiteY4" fmla="*/ 228600 h 409575"/>
              <a:gd name="connsiteX5" fmla="*/ 70339 w 249819"/>
              <a:gd name="connsiteY5" fmla="*/ 190500 h 409575"/>
              <a:gd name="connsiteX6" fmla="*/ 41764 w 249819"/>
              <a:gd name="connsiteY6" fmla="*/ 171450 h 409575"/>
              <a:gd name="connsiteX7" fmla="*/ 3664 w 249819"/>
              <a:gd name="connsiteY7" fmla="*/ 0 h 409575"/>
              <a:gd name="connsiteX0" fmla="*/ 241789 w 249819"/>
              <a:gd name="connsiteY0" fmla="*/ 409575 h 409575"/>
              <a:gd name="connsiteX1" fmla="*/ 245103 w 249819"/>
              <a:gd name="connsiteY1" fmla="*/ 316610 h 409575"/>
              <a:gd name="connsiteX2" fmla="*/ 241789 w 249819"/>
              <a:gd name="connsiteY2" fmla="*/ 247650 h 409575"/>
              <a:gd name="connsiteX3" fmla="*/ 184639 w 249819"/>
              <a:gd name="connsiteY3" fmla="*/ 228600 h 409575"/>
              <a:gd name="connsiteX4" fmla="*/ 70339 w 249819"/>
              <a:gd name="connsiteY4" fmla="*/ 190500 h 409575"/>
              <a:gd name="connsiteX5" fmla="*/ 41764 w 249819"/>
              <a:gd name="connsiteY5" fmla="*/ 171450 h 409575"/>
              <a:gd name="connsiteX6" fmla="*/ 3664 w 249819"/>
              <a:gd name="connsiteY6" fmla="*/ 0 h 409575"/>
              <a:gd name="connsiteX0" fmla="*/ 241789 w 252971"/>
              <a:gd name="connsiteY0" fmla="*/ 409575 h 409575"/>
              <a:gd name="connsiteX1" fmla="*/ 245103 w 252971"/>
              <a:gd name="connsiteY1" fmla="*/ 316610 h 409575"/>
              <a:gd name="connsiteX2" fmla="*/ 184639 w 252971"/>
              <a:gd name="connsiteY2" fmla="*/ 228600 h 409575"/>
              <a:gd name="connsiteX3" fmla="*/ 70339 w 252971"/>
              <a:gd name="connsiteY3" fmla="*/ 190500 h 409575"/>
              <a:gd name="connsiteX4" fmla="*/ 41764 w 252971"/>
              <a:gd name="connsiteY4" fmla="*/ 171450 h 409575"/>
              <a:gd name="connsiteX5" fmla="*/ 3664 w 252971"/>
              <a:gd name="connsiteY5" fmla="*/ 0 h 409575"/>
              <a:gd name="connsiteX0" fmla="*/ 241789 w 252971"/>
              <a:gd name="connsiteY0" fmla="*/ 409575 h 409575"/>
              <a:gd name="connsiteX1" fmla="*/ 245103 w 252971"/>
              <a:gd name="connsiteY1" fmla="*/ 316610 h 409575"/>
              <a:gd name="connsiteX2" fmla="*/ 184639 w 252971"/>
              <a:gd name="connsiteY2" fmla="*/ 228600 h 409575"/>
              <a:gd name="connsiteX3" fmla="*/ 41764 w 252971"/>
              <a:gd name="connsiteY3" fmla="*/ 171450 h 409575"/>
              <a:gd name="connsiteX4" fmla="*/ 3664 w 252971"/>
              <a:gd name="connsiteY4" fmla="*/ 0 h 409575"/>
              <a:gd name="connsiteX0" fmla="*/ 238125 w 249307"/>
              <a:gd name="connsiteY0" fmla="*/ 409575 h 409575"/>
              <a:gd name="connsiteX1" fmla="*/ 241439 w 249307"/>
              <a:gd name="connsiteY1" fmla="*/ 316610 h 409575"/>
              <a:gd name="connsiteX2" fmla="*/ 180975 w 249307"/>
              <a:gd name="connsiteY2" fmla="*/ 228600 h 409575"/>
              <a:gd name="connsiteX3" fmla="*/ 0 w 249307"/>
              <a:gd name="connsiteY3" fmla="*/ 0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9307" h="409575">
                <a:moveTo>
                  <a:pt x="238125" y="409575"/>
                </a:moveTo>
                <a:cubicBezTo>
                  <a:pt x="254000" y="396875"/>
                  <a:pt x="250964" y="346772"/>
                  <a:pt x="241439" y="316610"/>
                </a:cubicBezTo>
                <a:cubicBezTo>
                  <a:pt x="231914" y="286448"/>
                  <a:pt x="221215" y="281368"/>
                  <a:pt x="180975" y="228600"/>
                </a:cubicBezTo>
                <a:cubicBezTo>
                  <a:pt x="140735" y="175832"/>
                  <a:pt x="37703" y="47625"/>
                  <a:pt x="0" y="0"/>
                </a:cubicBezTo>
              </a:path>
            </a:pathLst>
          </a:custGeom>
          <a:noFill/>
          <a:ln w="19050">
            <a:solidFill>
              <a:schemeClr val="tx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9" name="Group 13">
            <a:extLst>
              <a:ext uri="{FF2B5EF4-FFF2-40B4-BE49-F238E27FC236}">
                <a16:creationId xmlns:a16="http://schemas.microsoft.com/office/drawing/2014/main" id="{FB18762C-A211-4B39-834C-549417FAAF09}"/>
              </a:ext>
            </a:extLst>
          </p:cNvPr>
          <p:cNvGrpSpPr>
            <a:grpSpLocks/>
          </p:cNvGrpSpPr>
          <p:nvPr/>
        </p:nvGrpSpPr>
        <p:grpSpPr bwMode="auto">
          <a:xfrm>
            <a:off x="2531988" y="3351882"/>
            <a:ext cx="393700" cy="1271588"/>
            <a:chOff x="2496" y="4380"/>
            <a:chExt cx="236" cy="690"/>
          </a:xfrm>
        </p:grpSpPr>
        <p:sp>
          <p:nvSpPr>
            <p:cNvPr id="100" name="AutoShape 14">
              <a:extLst>
                <a:ext uri="{FF2B5EF4-FFF2-40B4-BE49-F238E27FC236}">
                  <a16:creationId xmlns:a16="http://schemas.microsoft.com/office/drawing/2014/main" id="{3B1E69BC-7B1B-4A1A-83BE-20B46691A2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01" name="AutoShape 15">
              <a:extLst>
                <a:ext uri="{FF2B5EF4-FFF2-40B4-BE49-F238E27FC236}">
                  <a16:creationId xmlns:a16="http://schemas.microsoft.com/office/drawing/2014/main" id="{41BBE5DE-F3CC-43AA-9917-DB41E9546E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115" name="Group 13">
            <a:extLst>
              <a:ext uri="{FF2B5EF4-FFF2-40B4-BE49-F238E27FC236}">
                <a16:creationId xmlns:a16="http://schemas.microsoft.com/office/drawing/2014/main" id="{7C1EA08C-AEDF-4C15-B481-F0EE22518AA5}"/>
              </a:ext>
            </a:extLst>
          </p:cNvPr>
          <p:cNvGrpSpPr>
            <a:grpSpLocks/>
          </p:cNvGrpSpPr>
          <p:nvPr/>
        </p:nvGrpSpPr>
        <p:grpSpPr bwMode="auto">
          <a:xfrm>
            <a:off x="1062371" y="3989037"/>
            <a:ext cx="393700" cy="1271588"/>
            <a:chOff x="2496" y="4380"/>
            <a:chExt cx="236" cy="690"/>
          </a:xfrm>
        </p:grpSpPr>
        <p:sp>
          <p:nvSpPr>
            <p:cNvPr id="116" name="AutoShape 14">
              <a:extLst>
                <a:ext uri="{FF2B5EF4-FFF2-40B4-BE49-F238E27FC236}">
                  <a16:creationId xmlns:a16="http://schemas.microsoft.com/office/drawing/2014/main" id="{70207DA5-757C-48F1-B6EE-DDD7D23842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17" name="AutoShape 15">
              <a:extLst>
                <a:ext uri="{FF2B5EF4-FFF2-40B4-BE49-F238E27FC236}">
                  <a16:creationId xmlns:a16="http://schemas.microsoft.com/office/drawing/2014/main" id="{A5928E2F-FE2A-446C-BFEE-98AEC0E8A6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118" name="Group 29">
            <a:extLst>
              <a:ext uri="{FF2B5EF4-FFF2-40B4-BE49-F238E27FC236}">
                <a16:creationId xmlns:a16="http://schemas.microsoft.com/office/drawing/2014/main" id="{A1047FC7-1F0A-40CD-BF3E-F6DD981E8DD5}"/>
              </a:ext>
            </a:extLst>
          </p:cNvPr>
          <p:cNvGrpSpPr>
            <a:grpSpLocks/>
          </p:cNvGrpSpPr>
          <p:nvPr/>
        </p:nvGrpSpPr>
        <p:grpSpPr bwMode="auto">
          <a:xfrm>
            <a:off x="1790788" y="3593749"/>
            <a:ext cx="287338" cy="790575"/>
            <a:chOff x="528" y="240"/>
            <a:chExt cx="181" cy="498"/>
          </a:xfrm>
        </p:grpSpPr>
        <p:sp>
          <p:nvSpPr>
            <p:cNvPr id="119" name="Line 30">
              <a:extLst>
                <a:ext uri="{FF2B5EF4-FFF2-40B4-BE49-F238E27FC236}">
                  <a16:creationId xmlns:a16="http://schemas.microsoft.com/office/drawing/2014/main" id="{5D094E1A-5365-41E7-9C38-37DA145C8F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" name="Line 31">
              <a:extLst>
                <a:ext uri="{FF2B5EF4-FFF2-40B4-BE49-F238E27FC236}">
                  <a16:creationId xmlns:a16="http://schemas.microsoft.com/office/drawing/2014/main" id="{74F38328-EBC6-40F6-8909-1906BF11F0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" name="Freeform 32">
              <a:extLst>
                <a:ext uri="{FF2B5EF4-FFF2-40B4-BE49-F238E27FC236}">
                  <a16:creationId xmlns:a16="http://schemas.microsoft.com/office/drawing/2014/main" id="{705139AB-14F6-41B9-A7C1-4E2FC3667F8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3" name="Group 44">
            <a:extLst>
              <a:ext uri="{FF2B5EF4-FFF2-40B4-BE49-F238E27FC236}">
                <a16:creationId xmlns:a16="http://schemas.microsoft.com/office/drawing/2014/main" id="{F109E27C-B6FD-4539-9430-70778604B368}"/>
              </a:ext>
            </a:extLst>
          </p:cNvPr>
          <p:cNvGrpSpPr>
            <a:grpSpLocks/>
          </p:cNvGrpSpPr>
          <p:nvPr/>
        </p:nvGrpSpPr>
        <p:grpSpPr bwMode="auto">
          <a:xfrm>
            <a:off x="6541154" y="4268284"/>
            <a:ext cx="287338" cy="787400"/>
            <a:chOff x="1756" y="2113"/>
            <a:chExt cx="181" cy="499"/>
          </a:xfrm>
        </p:grpSpPr>
        <p:sp>
          <p:nvSpPr>
            <p:cNvPr id="124" name="Line 45">
              <a:extLst>
                <a:ext uri="{FF2B5EF4-FFF2-40B4-BE49-F238E27FC236}">
                  <a16:creationId xmlns:a16="http://schemas.microsoft.com/office/drawing/2014/main" id="{15B7B758-B295-4462-BCCC-2F6D1AB0AD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" name="Line 46">
              <a:extLst>
                <a:ext uri="{FF2B5EF4-FFF2-40B4-BE49-F238E27FC236}">
                  <a16:creationId xmlns:a16="http://schemas.microsoft.com/office/drawing/2014/main" id="{E2B19CFC-D872-45A4-B48A-DFE4F7036C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6" name="Group 47">
              <a:extLst>
                <a:ext uri="{FF2B5EF4-FFF2-40B4-BE49-F238E27FC236}">
                  <a16:creationId xmlns:a16="http://schemas.microsoft.com/office/drawing/2014/main" id="{EF805C2E-33CE-4597-A690-47940F4FA1F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127" name="Freeform 48">
                <a:extLst>
                  <a:ext uri="{FF2B5EF4-FFF2-40B4-BE49-F238E27FC236}">
                    <a16:creationId xmlns:a16="http://schemas.microsoft.com/office/drawing/2014/main" id="{4D4AB251-E86D-4593-BF4D-97DA15308D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8" name="Freeform 49">
                <a:extLst>
                  <a:ext uri="{FF2B5EF4-FFF2-40B4-BE49-F238E27FC236}">
                    <a16:creationId xmlns:a16="http://schemas.microsoft.com/office/drawing/2014/main" id="{7B86AAF7-D12E-4F2B-AD15-A9C8FDADAC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9" name="Freeform 50">
                <a:extLst>
                  <a:ext uri="{FF2B5EF4-FFF2-40B4-BE49-F238E27FC236}">
                    <a16:creationId xmlns:a16="http://schemas.microsoft.com/office/drawing/2014/main" id="{23AAA144-F3F1-497D-95A9-72B317E9042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30" name="Group 837">
            <a:extLst>
              <a:ext uri="{FF2B5EF4-FFF2-40B4-BE49-F238E27FC236}">
                <a16:creationId xmlns:a16="http://schemas.microsoft.com/office/drawing/2014/main" id="{48805C9A-DDC6-4DB0-992E-14C84C03B738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084780" y="4175409"/>
            <a:ext cx="857250" cy="952500"/>
            <a:chOff x="684" y="3666"/>
            <a:chExt cx="540" cy="600"/>
          </a:xfrm>
        </p:grpSpPr>
        <p:sp>
          <p:nvSpPr>
            <p:cNvPr id="131" name="Freeform 838">
              <a:extLst>
                <a:ext uri="{FF2B5EF4-FFF2-40B4-BE49-F238E27FC236}">
                  <a16:creationId xmlns:a16="http://schemas.microsoft.com/office/drawing/2014/main" id="{BFB34F39-063D-4A85-868B-BD1A45E84DC0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" y="3666"/>
              <a:ext cx="517" cy="266"/>
            </a:xfrm>
            <a:custGeom>
              <a:avLst/>
              <a:gdLst>
                <a:gd name="T0" fmla="*/ 0 w 744"/>
                <a:gd name="T1" fmla="*/ 1 h 384"/>
                <a:gd name="T2" fmla="*/ 1 w 744"/>
                <a:gd name="T3" fmla="*/ 1 h 384"/>
                <a:gd name="T4" fmla="*/ 1 w 744"/>
                <a:gd name="T5" fmla="*/ 1 h 384"/>
                <a:gd name="T6" fmla="*/ 1 w 744"/>
                <a:gd name="T7" fmla="*/ 1 h 384"/>
                <a:gd name="T8" fmla="*/ 1 w 744"/>
                <a:gd name="T9" fmla="*/ 1 h 3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44"/>
                <a:gd name="T16" fmla="*/ 0 h 384"/>
                <a:gd name="T17" fmla="*/ 744 w 744"/>
                <a:gd name="T18" fmla="*/ 384 h 3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44" h="384">
                  <a:moveTo>
                    <a:pt x="0" y="216"/>
                  </a:moveTo>
                  <a:cubicBezTo>
                    <a:pt x="34" y="187"/>
                    <a:pt x="125" y="70"/>
                    <a:pt x="204" y="39"/>
                  </a:cubicBezTo>
                  <a:cubicBezTo>
                    <a:pt x="318" y="0"/>
                    <a:pt x="394" y="5"/>
                    <a:pt x="474" y="30"/>
                  </a:cubicBezTo>
                  <a:cubicBezTo>
                    <a:pt x="554" y="55"/>
                    <a:pt x="642" y="108"/>
                    <a:pt x="693" y="183"/>
                  </a:cubicBezTo>
                  <a:cubicBezTo>
                    <a:pt x="744" y="258"/>
                    <a:pt x="722" y="342"/>
                    <a:pt x="729" y="38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32" name="Group 839">
              <a:extLst>
                <a:ext uri="{FF2B5EF4-FFF2-40B4-BE49-F238E27FC236}">
                  <a16:creationId xmlns:a16="http://schemas.microsoft.com/office/drawing/2014/main" id="{8DE47B27-EA81-4D79-9F52-C320C364795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4" y="3722"/>
              <a:ext cx="444" cy="544"/>
              <a:chOff x="684" y="3722"/>
              <a:chExt cx="444" cy="544"/>
            </a:xfrm>
          </p:grpSpPr>
          <p:sp>
            <p:nvSpPr>
              <p:cNvPr id="133" name="Rectangle 840">
                <a:extLst>
                  <a:ext uri="{FF2B5EF4-FFF2-40B4-BE49-F238E27FC236}">
                    <a16:creationId xmlns:a16="http://schemas.microsoft.com/office/drawing/2014/main" id="{173C4B80-1A22-494C-BB46-50479C7D0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0" y="3997"/>
                <a:ext cx="17" cy="26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grpSp>
            <p:nvGrpSpPr>
              <p:cNvPr id="134" name="Group 841">
                <a:extLst>
                  <a:ext uri="{FF2B5EF4-FFF2-40B4-BE49-F238E27FC236}">
                    <a16:creationId xmlns:a16="http://schemas.microsoft.com/office/drawing/2014/main" id="{01C91F8F-48EF-4C73-B408-ECD1E007FCB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17" y="3758"/>
                <a:ext cx="311" cy="378"/>
                <a:chOff x="989" y="1932"/>
                <a:chExt cx="448" cy="544"/>
              </a:xfrm>
            </p:grpSpPr>
            <p:sp>
              <p:nvSpPr>
                <p:cNvPr id="157" name="Freeform 842">
                  <a:extLst>
                    <a:ext uri="{FF2B5EF4-FFF2-40B4-BE49-F238E27FC236}">
                      <a16:creationId xmlns:a16="http://schemas.microsoft.com/office/drawing/2014/main" id="{9699A7EA-B5FF-4403-B9FA-3F9E59E8447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98" y="2270"/>
                  <a:ext cx="158" cy="198"/>
                </a:xfrm>
                <a:custGeom>
                  <a:avLst/>
                  <a:gdLst>
                    <a:gd name="T0" fmla="*/ 158 w 158"/>
                    <a:gd name="T1" fmla="*/ 4 h 198"/>
                    <a:gd name="T2" fmla="*/ 151 w 158"/>
                    <a:gd name="T3" fmla="*/ 0 h 198"/>
                    <a:gd name="T4" fmla="*/ 0 w 158"/>
                    <a:gd name="T5" fmla="*/ 192 h 198"/>
                    <a:gd name="T6" fmla="*/ 6 w 158"/>
                    <a:gd name="T7" fmla="*/ 198 h 198"/>
                    <a:gd name="T8" fmla="*/ 158 w 158"/>
                    <a:gd name="T9" fmla="*/ 4 h 19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8"/>
                    <a:gd name="T16" fmla="*/ 0 h 198"/>
                    <a:gd name="T17" fmla="*/ 158 w 158"/>
                    <a:gd name="T18" fmla="*/ 198 h 19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8" h="198">
                      <a:moveTo>
                        <a:pt x="158" y="4"/>
                      </a:moveTo>
                      <a:lnTo>
                        <a:pt x="151" y="0"/>
                      </a:lnTo>
                      <a:lnTo>
                        <a:pt x="0" y="192"/>
                      </a:lnTo>
                      <a:lnTo>
                        <a:pt x="6" y="198"/>
                      </a:lnTo>
                      <a:lnTo>
                        <a:pt x="158" y="4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8" name="Freeform 843">
                  <a:extLst>
                    <a:ext uri="{FF2B5EF4-FFF2-40B4-BE49-F238E27FC236}">
                      <a16:creationId xmlns:a16="http://schemas.microsoft.com/office/drawing/2014/main" id="{F24BCE0B-DDE0-4708-A16F-CF88EC63977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32" y="2081"/>
                  <a:ext cx="193" cy="240"/>
                </a:xfrm>
                <a:custGeom>
                  <a:avLst/>
                  <a:gdLst>
                    <a:gd name="T0" fmla="*/ 193 w 193"/>
                    <a:gd name="T1" fmla="*/ 12 h 240"/>
                    <a:gd name="T2" fmla="*/ 178 w 193"/>
                    <a:gd name="T3" fmla="*/ 0 h 240"/>
                    <a:gd name="T4" fmla="*/ 0 w 193"/>
                    <a:gd name="T5" fmla="*/ 228 h 240"/>
                    <a:gd name="T6" fmla="*/ 15 w 193"/>
                    <a:gd name="T7" fmla="*/ 240 h 240"/>
                    <a:gd name="T8" fmla="*/ 193 w 193"/>
                    <a:gd name="T9" fmla="*/ 12 h 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3"/>
                    <a:gd name="T16" fmla="*/ 0 h 240"/>
                    <a:gd name="T17" fmla="*/ 193 w 193"/>
                    <a:gd name="T18" fmla="*/ 240 h 2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3" h="240">
                      <a:moveTo>
                        <a:pt x="193" y="12"/>
                      </a:moveTo>
                      <a:lnTo>
                        <a:pt x="178" y="0"/>
                      </a:lnTo>
                      <a:lnTo>
                        <a:pt x="0" y="228"/>
                      </a:lnTo>
                      <a:lnTo>
                        <a:pt x="15" y="240"/>
                      </a:lnTo>
                      <a:lnTo>
                        <a:pt x="193" y="12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9" name="Freeform 844">
                  <a:extLst>
                    <a:ext uri="{FF2B5EF4-FFF2-40B4-BE49-F238E27FC236}">
                      <a16:creationId xmlns:a16="http://schemas.microsoft.com/office/drawing/2014/main" id="{63BB29F0-C7F1-4535-88D5-E78A7D7D1E6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83" y="1969"/>
                  <a:ext cx="192" cy="239"/>
                </a:xfrm>
                <a:custGeom>
                  <a:avLst/>
                  <a:gdLst>
                    <a:gd name="T0" fmla="*/ 192 w 192"/>
                    <a:gd name="T1" fmla="*/ 12 h 239"/>
                    <a:gd name="T2" fmla="*/ 177 w 192"/>
                    <a:gd name="T3" fmla="*/ 0 h 239"/>
                    <a:gd name="T4" fmla="*/ 0 w 192"/>
                    <a:gd name="T5" fmla="*/ 227 h 239"/>
                    <a:gd name="T6" fmla="*/ 14 w 192"/>
                    <a:gd name="T7" fmla="*/ 239 h 239"/>
                    <a:gd name="T8" fmla="*/ 192 w 192"/>
                    <a:gd name="T9" fmla="*/ 12 h 23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2"/>
                    <a:gd name="T16" fmla="*/ 0 h 239"/>
                    <a:gd name="T17" fmla="*/ 192 w 192"/>
                    <a:gd name="T18" fmla="*/ 239 h 23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2" h="239">
                      <a:moveTo>
                        <a:pt x="192" y="12"/>
                      </a:moveTo>
                      <a:lnTo>
                        <a:pt x="177" y="0"/>
                      </a:lnTo>
                      <a:lnTo>
                        <a:pt x="0" y="227"/>
                      </a:lnTo>
                      <a:lnTo>
                        <a:pt x="14" y="239"/>
                      </a:lnTo>
                      <a:lnTo>
                        <a:pt x="192" y="12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0" name="Freeform 845">
                  <a:extLst>
                    <a:ext uri="{FF2B5EF4-FFF2-40B4-BE49-F238E27FC236}">
                      <a16:creationId xmlns:a16="http://schemas.microsoft.com/office/drawing/2014/main" id="{23B6D20F-F7D6-40E7-B36B-EF4B534CE8B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56" y="2188"/>
                  <a:ext cx="197" cy="161"/>
                </a:xfrm>
                <a:custGeom>
                  <a:avLst/>
                  <a:gdLst>
                    <a:gd name="T0" fmla="*/ 176 w 197"/>
                    <a:gd name="T1" fmla="*/ 161 h 161"/>
                    <a:gd name="T2" fmla="*/ 0 w 197"/>
                    <a:gd name="T3" fmla="*/ 23 h 161"/>
                    <a:gd name="T4" fmla="*/ 21 w 197"/>
                    <a:gd name="T5" fmla="*/ 0 h 161"/>
                    <a:gd name="T6" fmla="*/ 197 w 197"/>
                    <a:gd name="T7" fmla="*/ 138 h 161"/>
                    <a:gd name="T8" fmla="*/ 176 w 197"/>
                    <a:gd name="T9" fmla="*/ 161 h 16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7"/>
                    <a:gd name="T16" fmla="*/ 0 h 161"/>
                    <a:gd name="T17" fmla="*/ 197 w 197"/>
                    <a:gd name="T18" fmla="*/ 161 h 16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7" h="161">
                      <a:moveTo>
                        <a:pt x="176" y="161"/>
                      </a:moveTo>
                      <a:lnTo>
                        <a:pt x="0" y="23"/>
                      </a:lnTo>
                      <a:lnTo>
                        <a:pt x="21" y="0"/>
                      </a:lnTo>
                      <a:lnTo>
                        <a:pt x="197" y="138"/>
                      </a:lnTo>
                      <a:lnTo>
                        <a:pt x="176" y="161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1" name="Freeform 846">
                  <a:extLst>
                    <a:ext uri="{FF2B5EF4-FFF2-40B4-BE49-F238E27FC236}">
                      <a16:creationId xmlns:a16="http://schemas.microsoft.com/office/drawing/2014/main" id="{16410476-0642-499B-906A-A879843884E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25" y="1932"/>
                  <a:ext cx="312" cy="355"/>
                </a:xfrm>
                <a:custGeom>
                  <a:avLst/>
                  <a:gdLst>
                    <a:gd name="T0" fmla="*/ 251 w 312"/>
                    <a:gd name="T1" fmla="*/ 0 h 355"/>
                    <a:gd name="T2" fmla="*/ 312 w 312"/>
                    <a:gd name="T3" fmla="*/ 48 h 355"/>
                    <a:gd name="T4" fmla="*/ 268 w 312"/>
                    <a:gd name="T5" fmla="*/ 105 h 355"/>
                    <a:gd name="T6" fmla="*/ 295 w 312"/>
                    <a:gd name="T7" fmla="*/ 127 h 355"/>
                    <a:gd name="T8" fmla="*/ 302 w 312"/>
                    <a:gd name="T9" fmla="*/ 165 h 355"/>
                    <a:gd name="T10" fmla="*/ 179 w 312"/>
                    <a:gd name="T11" fmla="*/ 323 h 355"/>
                    <a:gd name="T12" fmla="*/ 105 w 312"/>
                    <a:gd name="T13" fmla="*/ 355 h 355"/>
                    <a:gd name="T14" fmla="*/ 0 w 312"/>
                    <a:gd name="T15" fmla="*/ 273 h 355"/>
                    <a:gd name="T16" fmla="*/ 10 w 312"/>
                    <a:gd name="T17" fmla="*/ 190 h 355"/>
                    <a:gd name="T18" fmla="*/ 136 w 312"/>
                    <a:gd name="T19" fmla="*/ 30 h 355"/>
                    <a:gd name="T20" fmla="*/ 179 w 312"/>
                    <a:gd name="T21" fmla="*/ 35 h 355"/>
                    <a:gd name="T22" fmla="*/ 207 w 312"/>
                    <a:gd name="T23" fmla="*/ 56 h 355"/>
                    <a:gd name="T24" fmla="*/ 251 w 312"/>
                    <a:gd name="T25" fmla="*/ 0 h 35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2"/>
                    <a:gd name="T40" fmla="*/ 0 h 355"/>
                    <a:gd name="T41" fmla="*/ 312 w 312"/>
                    <a:gd name="T42" fmla="*/ 355 h 355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2" h="355">
                      <a:moveTo>
                        <a:pt x="251" y="0"/>
                      </a:moveTo>
                      <a:lnTo>
                        <a:pt x="312" y="48"/>
                      </a:lnTo>
                      <a:lnTo>
                        <a:pt x="268" y="105"/>
                      </a:lnTo>
                      <a:lnTo>
                        <a:pt x="295" y="127"/>
                      </a:lnTo>
                      <a:lnTo>
                        <a:pt x="302" y="165"/>
                      </a:lnTo>
                      <a:lnTo>
                        <a:pt x="179" y="323"/>
                      </a:lnTo>
                      <a:lnTo>
                        <a:pt x="105" y="355"/>
                      </a:lnTo>
                      <a:lnTo>
                        <a:pt x="0" y="273"/>
                      </a:lnTo>
                      <a:lnTo>
                        <a:pt x="10" y="190"/>
                      </a:lnTo>
                      <a:lnTo>
                        <a:pt x="136" y="30"/>
                      </a:lnTo>
                      <a:lnTo>
                        <a:pt x="179" y="35"/>
                      </a:lnTo>
                      <a:lnTo>
                        <a:pt x="207" y="56"/>
                      </a:lnTo>
                      <a:lnTo>
                        <a:pt x="251" y="0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2" name="Freeform 847">
                  <a:extLst>
                    <a:ext uri="{FF2B5EF4-FFF2-40B4-BE49-F238E27FC236}">
                      <a16:creationId xmlns:a16="http://schemas.microsoft.com/office/drawing/2014/main" id="{9A051687-1319-4739-9B46-A3ED82ABAE4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89" y="2412"/>
                  <a:ext cx="59" cy="64"/>
                </a:xfrm>
                <a:custGeom>
                  <a:avLst/>
                  <a:gdLst>
                    <a:gd name="T0" fmla="*/ 59 w 59"/>
                    <a:gd name="T1" fmla="*/ 19 h 64"/>
                    <a:gd name="T2" fmla="*/ 34 w 59"/>
                    <a:gd name="T3" fmla="*/ 0 h 64"/>
                    <a:gd name="T4" fmla="*/ 0 w 59"/>
                    <a:gd name="T5" fmla="*/ 43 h 64"/>
                    <a:gd name="T6" fmla="*/ 24 w 59"/>
                    <a:gd name="T7" fmla="*/ 64 h 64"/>
                    <a:gd name="T8" fmla="*/ 59 w 59"/>
                    <a:gd name="T9" fmla="*/ 19 h 6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9"/>
                    <a:gd name="T16" fmla="*/ 0 h 64"/>
                    <a:gd name="T17" fmla="*/ 59 w 59"/>
                    <a:gd name="T18" fmla="*/ 64 h 6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9" h="64">
                      <a:moveTo>
                        <a:pt x="59" y="19"/>
                      </a:moveTo>
                      <a:lnTo>
                        <a:pt x="34" y="0"/>
                      </a:lnTo>
                      <a:lnTo>
                        <a:pt x="0" y="43"/>
                      </a:lnTo>
                      <a:lnTo>
                        <a:pt x="24" y="64"/>
                      </a:lnTo>
                      <a:lnTo>
                        <a:pt x="59" y="19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35" name="Group 848">
                <a:extLst>
                  <a:ext uri="{FF2B5EF4-FFF2-40B4-BE49-F238E27FC236}">
                    <a16:creationId xmlns:a16="http://schemas.microsoft.com/office/drawing/2014/main" id="{59653EA0-D545-42FC-BC73-8A8A422F3ED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32" y="3722"/>
                <a:ext cx="187" cy="452"/>
                <a:chOff x="1015" y="1859"/>
                <a:chExt cx="270" cy="651"/>
              </a:xfrm>
            </p:grpSpPr>
            <p:sp>
              <p:nvSpPr>
                <p:cNvPr id="151" name="Freeform 849">
                  <a:extLst>
                    <a:ext uri="{FF2B5EF4-FFF2-40B4-BE49-F238E27FC236}">
                      <a16:creationId xmlns:a16="http://schemas.microsoft.com/office/drawing/2014/main" id="{076D9773-B320-45AD-98C0-72B7C04D431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67" y="2264"/>
                  <a:ext cx="46" cy="243"/>
                </a:xfrm>
                <a:custGeom>
                  <a:avLst/>
                  <a:gdLst>
                    <a:gd name="T0" fmla="*/ 38 w 46"/>
                    <a:gd name="T1" fmla="*/ 243 h 243"/>
                    <a:gd name="T2" fmla="*/ 46 w 46"/>
                    <a:gd name="T3" fmla="*/ 241 h 243"/>
                    <a:gd name="T4" fmla="*/ 8 w 46"/>
                    <a:gd name="T5" fmla="*/ 0 h 243"/>
                    <a:gd name="T6" fmla="*/ 0 w 46"/>
                    <a:gd name="T7" fmla="*/ 1 h 243"/>
                    <a:gd name="T8" fmla="*/ 38 w 46"/>
                    <a:gd name="T9" fmla="*/ 243 h 2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6"/>
                    <a:gd name="T16" fmla="*/ 0 h 243"/>
                    <a:gd name="T17" fmla="*/ 46 w 46"/>
                    <a:gd name="T18" fmla="*/ 243 h 2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6" h="243">
                      <a:moveTo>
                        <a:pt x="38" y="243"/>
                      </a:moveTo>
                      <a:lnTo>
                        <a:pt x="46" y="241"/>
                      </a:lnTo>
                      <a:lnTo>
                        <a:pt x="8" y="0"/>
                      </a:lnTo>
                      <a:lnTo>
                        <a:pt x="0" y="1"/>
                      </a:lnTo>
                      <a:lnTo>
                        <a:pt x="38" y="243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2" name="Freeform 850">
                  <a:extLst>
                    <a:ext uri="{FF2B5EF4-FFF2-40B4-BE49-F238E27FC236}">
                      <a16:creationId xmlns:a16="http://schemas.microsoft.com/office/drawing/2014/main" id="{9D6BB172-36CF-454B-A45F-D143BFFC8F1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19" y="1974"/>
                  <a:ext cx="65" cy="287"/>
                </a:xfrm>
                <a:custGeom>
                  <a:avLst/>
                  <a:gdLst>
                    <a:gd name="T0" fmla="*/ 46 w 65"/>
                    <a:gd name="T1" fmla="*/ 287 h 287"/>
                    <a:gd name="T2" fmla="*/ 65 w 65"/>
                    <a:gd name="T3" fmla="*/ 285 h 287"/>
                    <a:gd name="T4" fmla="*/ 19 w 65"/>
                    <a:gd name="T5" fmla="*/ 0 h 287"/>
                    <a:gd name="T6" fmla="*/ 0 w 65"/>
                    <a:gd name="T7" fmla="*/ 2 h 287"/>
                    <a:gd name="T8" fmla="*/ 46 w 65"/>
                    <a:gd name="T9" fmla="*/ 287 h 28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5"/>
                    <a:gd name="T16" fmla="*/ 0 h 287"/>
                    <a:gd name="T17" fmla="*/ 65 w 65"/>
                    <a:gd name="T18" fmla="*/ 287 h 28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5" h="287">
                      <a:moveTo>
                        <a:pt x="46" y="287"/>
                      </a:moveTo>
                      <a:lnTo>
                        <a:pt x="65" y="285"/>
                      </a:lnTo>
                      <a:lnTo>
                        <a:pt x="19" y="0"/>
                      </a:lnTo>
                      <a:lnTo>
                        <a:pt x="0" y="2"/>
                      </a:lnTo>
                      <a:lnTo>
                        <a:pt x="46" y="287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3" name="Freeform 851">
                  <a:extLst>
                    <a:ext uri="{FF2B5EF4-FFF2-40B4-BE49-F238E27FC236}">
                      <a16:creationId xmlns:a16="http://schemas.microsoft.com/office/drawing/2014/main" id="{77161772-66A5-4B2F-AB12-9E2E8BF0D09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06" y="1947"/>
                  <a:ext cx="63" cy="289"/>
                </a:xfrm>
                <a:custGeom>
                  <a:avLst/>
                  <a:gdLst>
                    <a:gd name="T0" fmla="*/ 44 w 63"/>
                    <a:gd name="T1" fmla="*/ 289 h 289"/>
                    <a:gd name="T2" fmla="*/ 63 w 63"/>
                    <a:gd name="T3" fmla="*/ 285 h 289"/>
                    <a:gd name="T4" fmla="*/ 18 w 63"/>
                    <a:gd name="T5" fmla="*/ 0 h 289"/>
                    <a:gd name="T6" fmla="*/ 0 w 63"/>
                    <a:gd name="T7" fmla="*/ 4 h 289"/>
                    <a:gd name="T8" fmla="*/ 44 w 63"/>
                    <a:gd name="T9" fmla="*/ 289 h 28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"/>
                    <a:gd name="T16" fmla="*/ 0 h 289"/>
                    <a:gd name="T17" fmla="*/ 63 w 63"/>
                    <a:gd name="T18" fmla="*/ 289 h 28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" h="289">
                      <a:moveTo>
                        <a:pt x="44" y="289"/>
                      </a:moveTo>
                      <a:lnTo>
                        <a:pt x="63" y="285"/>
                      </a:lnTo>
                      <a:lnTo>
                        <a:pt x="18" y="0"/>
                      </a:lnTo>
                      <a:lnTo>
                        <a:pt x="0" y="4"/>
                      </a:lnTo>
                      <a:lnTo>
                        <a:pt x="44" y="289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4" name="Freeform 852">
                  <a:extLst>
                    <a:ext uri="{FF2B5EF4-FFF2-40B4-BE49-F238E27FC236}">
                      <a16:creationId xmlns:a16="http://schemas.microsoft.com/office/drawing/2014/main" id="{FA295DF5-08DC-4774-A934-36F6C87DB9D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58" y="2229"/>
                  <a:ext cx="227" cy="64"/>
                </a:xfrm>
                <a:custGeom>
                  <a:avLst/>
                  <a:gdLst>
                    <a:gd name="T0" fmla="*/ 7 w 227"/>
                    <a:gd name="T1" fmla="*/ 64 h 64"/>
                    <a:gd name="T2" fmla="*/ 227 w 227"/>
                    <a:gd name="T3" fmla="*/ 29 h 64"/>
                    <a:gd name="T4" fmla="*/ 221 w 227"/>
                    <a:gd name="T5" fmla="*/ 0 h 64"/>
                    <a:gd name="T6" fmla="*/ 0 w 227"/>
                    <a:gd name="T7" fmla="*/ 33 h 64"/>
                    <a:gd name="T8" fmla="*/ 7 w 227"/>
                    <a:gd name="T9" fmla="*/ 64 h 6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7"/>
                    <a:gd name="T16" fmla="*/ 0 h 64"/>
                    <a:gd name="T17" fmla="*/ 227 w 227"/>
                    <a:gd name="T18" fmla="*/ 64 h 6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7" h="64">
                      <a:moveTo>
                        <a:pt x="7" y="64"/>
                      </a:moveTo>
                      <a:lnTo>
                        <a:pt x="227" y="29"/>
                      </a:lnTo>
                      <a:lnTo>
                        <a:pt x="221" y="0"/>
                      </a:lnTo>
                      <a:lnTo>
                        <a:pt x="0" y="33"/>
                      </a:lnTo>
                      <a:lnTo>
                        <a:pt x="7" y="64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5" name="Freeform 853">
                  <a:extLst>
                    <a:ext uri="{FF2B5EF4-FFF2-40B4-BE49-F238E27FC236}">
                      <a16:creationId xmlns:a16="http://schemas.microsoft.com/office/drawing/2014/main" id="{004ED97C-896A-4C5C-BAF6-6BAA319BDE8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15" y="1859"/>
                  <a:ext cx="243" cy="382"/>
                </a:xfrm>
                <a:custGeom>
                  <a:avLst/>
                  <a:gdLst>
                    <a:gd name="T0" fmla="*/ 125 w 243"/>
                    <a:gd name="T1" fmla="*/ 0 h 382"/>
                    <a:gd name="T2" fmla="*/ 49 w 243"/>
                    <a:gd name="T3" fmla="*/ 12 h 382"/>
                    <a:gd name="T4" fmla="*/ 59 w 243"/>
                    <a:gd name="T5" fmla="*/ 85 h 382"/>
                    <a:gd name="T6" fmla="*/ 25 w 243"/>
                    <a:gd name="T7" fmla="*/ 90 h 382"/>
                    <a:gd name="T8" fmla="*/ 0 w 243"/>
                    <a:gd name="T9" fmla="*/ 119 h 382"/>
                    <a:gd name="T10" fmla="*/ 31 w 243"/>
                    <a:gd name="T11" fmla="*/ 318 h 382"/>
                    <a:gd name="T12" fmla="*/ 80 w 243"/>
                    <a:gd name="T13" fmla="*/ 382 h 382"/>
                    <a:gd name="T14" fmla="*/ 213 w 243"/>
                    <a:gd name="T15" fmla="*/ 361 h 382"/>
                    <a:gd name="T16" fmla="*/ 243 w 243"/>
                    <a:gd name="T17" fmla="*/ 284 h 382"/>
                    <a:gd name="T18" fmla="*/ 211 w 243"/>
                    <a:gd name="T19" fmla="*/ 82 h 382"/>
                    <a:gd name="T20" fmla="*/ 171 w 243"/>
                    <a:gd name="T21" fmla="*/ 66 h 382"/>
                    <a:gd name="T22" fmla="*/ 136 w 243"/>
                    <a:gd name="T23" fmla="*/ 72 h 382"/>
                    <a:gd name="T24" fmla="*/ 125 w 243"/>
                    <a:gd name="T25" fmla="*/ 0 h 382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43"/>
                    <a:gd name="T40" fmla="*/ 0 h 382"/>
                    <a:gd name="T41" fmla="*/ 243 w 243"/>
                    <a:gd name="T42" fmla="*/ 382 h 382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43" h="382">
                      <a:moveTo>
                        <a:pt x="125" y="0"/>
                      </a:moveTo>
                      <a:lnTo>
                        <a:pt x="49" y="12"/>
                      </a:lnTo>
                      <a:lnTo>
                        <a:pt x="59" y="85"/>
                      </a:lnTo>
                      <a:lnTo>
                        <a:pt x="25" y="90"/>
                      </a:lnTo>
                      <a:lnTo>
                        <a:pt x="0" y="119"/>
                      </a:lnTo>
                      <a:lnTo>
                        <a:pt x="31" y="318"/>
                      </a:lnTo>
                      <a:lnTo>
                        <a:pt x="80" y="382"/>
                      </a:lnTo>
                      <a:lnTo>
                        <a:pt x="213" y="361"/>
                      </a:lnTo>
                      <a:lnTo>
                        <a:pt x="243" y="284"/>
                      </a:lnTo>
                      <a:lnTo>
                        <a:pt x="211" y="82"/>
                      </a:lnTo>
                      <a:lnTo>
                        <a:pt x="171" y="66"/>
                      </a:lnTo>
                      <a:lnTo>
                        <a:pt x="136" y="72"/>
                      </a:lnTo>
                      <a:lnTo>
                        <a:pt x="125" y="0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6" name="Freeform 854">
                  <a:extLst>
                    <a:ext uri="{FF2B5EF4-FFF2-40B4-BE49-F238E27FC236}">
                      <a16:creationId xmlns:a16="http://schemas.microsoft.com/office/drawing/2014/main" id="{CC5AAA97-D98A-4F5C-8AFB-910CFD2B4F9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85" y="2450"/>
                  <a:ext cx="39" cy="60"/>
                </a:xfrm>
                <a:custGeom>
                  <a:avLst/>
                  <a:gdLst>
                    <a:gd name="T0" fmla="*/ 9 w 39"/>
                    <a:gd name="T1" fmla="*/ 60 h 60"/>
                    <a:gd name="T2" fmla="*/ 39 w 39"/>
                    <a:gd name="T3" fmla="*/ 55 h 60"/>
                    <a:gd name="T4" fmla="*/ 31 w 39"/>
                    <a:gd name="T5" fmla="*/ 0 h 60"/>
                    <a:gd name="T6" fmla="*/ 0 w 39"/>
                    <a:gd name="T7" fmla="*/ 6 h 60"/>
                    <a:gd name="T8" fmla="*/ 9 w 39"/>
                    <a:gd name="T9" fmla="*/ 60 h 6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9"/>
                    <a:gd name="T16" fmla="*/ 0 h 60"/>
                    <a:gd name="T17" fmla="*/ 39 w 39"/>
                    <a:gd name="T18" fmla="*/ 60 h 6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9" h="60">
                      <a:moveTo>
                        <a:pt x="9" y="60"/>
                      </a:moveTo>
                      <a:lnTo>
                        <a:pt x="39" y="55"/>
                      </a:lnTo>
                      <a:lnTo>
                        <a:pt x="31" y="0"/>
                      </a:lnTo>
                      <a:lnTo>
                        <a:pt x="0" y="6"/>
                      </a:lnTo>
                      <a:lnTo>
                        <a:pt x="9" y="60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36" name="Group 855">
                <a:extLst>
                  <a:ext uri="{FF2B5EF4-FFF2-40B4-BE49-F238E27FC236}">
                    <a16:creationId xmlns:a16="http://schemas.microsoft.com/office/drawing/2014/main" id="{FA7BB617-5B90-460F-97A3-4A194F5C536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84" y="3828"/>
                <a:ext cx="406" cy="277"/>
                <a:chOff x="799" y="2002"/>
                <a:chExt cx="584" cy="398"/>
              </a:xfrm>
            </p:grpSpPr>
            <p:sp>
              <p:nvSpPr>
                <p:cNvPr id="141" name="Freeform 856">
                  <a:extLst>
                    <a:ext uri="{FF2B5EF4-FFF2-40B4-BE49-F238E27FC236}">
                      <a16:creationId xmlns:a16="http://schemas.microsoft.com/office/drawing/2014/main" id="{639E998A-D5CC-4B13-9EA4-EDFB209E4EB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63" y="2252"/>
                  <a:ext cx="213" cy="137"/>
                </a:xfrm>
                <a:custGeom>
                  <a:avLst/>
                  <a:gdLst>
                    <a:gd name="T0" fmla="*/ 208 w 213"/>
                    <a:gd name="T1" fmla="*/ 137 h 137"/>
                    <a:gd name="T2" fmla="*/ 213 w 213"/>
                    <a:gd name="T3" fmla="*/ 130 h 137"/>
                    <a:gd name="T4" fmla="*/ 5 w 213"/>
                    <a:gd name="T5" fmla="*/ 0 h 137"/>
                    <a:gd name="T6" fmla="*/ 0 w 213"/>
                    <a:gd name="T7" fmla="*/ 7 h 137"/>
                    <a:gd name="T8" fmla="*/ 208 w 213"/>
                    <a:gd name="T9" fmla="*/ 137 h 13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3"/>
                    <a:gd name="T16" fmla="*/ 0 h 137"/>
                    <a:gd name="T17" fmla="*/ 213 w 213"/>
                    <a:gd name="T18" fmla="*/ 137 h 13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3" h="137">
                      <a:moveTo>
                        <a:pt x="208" y="137"/>
                      </a:moveTo>
                      <a:lnTo>
                        <a:pt x="213" y="130"/>
                      </a:lnTo>
                      <a:lnTo>
                        <a:pt x="5" y="0"/>
                      </a:lnTo>
                      <a:lnTo>
                        <a:pt x="0" y="7"/>
                      </a:lnTo>
                      <a:lnTo>
                        <a:pt x="208" y="137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2" name="Freeform 857">
                  <a:extLst>
                    <a:ext uri="{FF2B5EF4-FFF2-40B4-BE49-F238E27FC236}">
                      <a16:creationId xmlns:a16="http://schemas.microsoft.com/office/drawing/2014/main" id="{C9F572F5-7469-457E-8F00-AC8AC8FE47A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49" y="2164"/>
                  <a:ext cx="255" cy="170"/>
                </a:xfrm>
                <a:custGeom>
                  <a:avLst/>
                  <a:gdLst>
                    <a:gd name="T0" fmla="*/ 245 w 255"/>
                    <a:gd name="T1" fmla="*/ 170 h 170"/>
                    <a:gd name="T2" fmla="*/ 255 w 255"/>
                    <a:gd name="T3" fmla="*/ 153 h 170"/>
                    <a:gd name="T4" fmla="*/ 11 w 255"/>
                    <a:gd name="T5" fmla="*/ 0 h 170"/>
                    <a:gd name="T6" fmla="*/ 0 w 255"/>
                    <a:gd name="T7" fmla="*/ 17 h 170"/>
                    <a:gd name="T8" fmla="*/ 245 w 255"/>
                    <a:gd name="T9" fmla="*/ 170 h 17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5"/>
                    <a:gd name="T16" fmla="*/ 0 h 170"/>
                    <a:gd name="T17" fmla="*/ 255 w 255"/>
                    <a:gd name="T18" fmla="*/ 170 h 17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5" h="170">
                      <a:moveTo>
                        <a:pt x="245" y="170"/>
                      </a:moveTo>
                      <a:lnTo>
                        <a:pt x="255" y="153"/>
                      </a:lnTo>
                      <a:lnTo>
                        <a:pt x="11" y="0"/>
                      </a:lnTo>
                      <a:lnTo>
                        <a:pt x="0" y="17"/>
                      </a:lnTo>
                      <a:lnTo>
                        <a:pt x="245" y="17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7" name="Freeform 858">
                  <a:extLst>
                    <a:ext uri="{FF2B5EF4-FFF2-40B4-BE49-F238E27FC236}">
                      <a16:creationId xmlns:a16="http://schemas.microsoft.com/office/drawing/2014/main" id="{2F4EF49D-916B-422E-8132-BA867783E6A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52" y="2007"/>
                  <a:ext cx="255" cy="169"/>
                </a:xfrm>
                <a:custGeom>
                  <a:avLst/>
                  <a:gdLst>
                    <a:gd name="T0" fmla="*/ 244 w 255"/>
                    <a:gd name="T1" fmla="*/ 169 h 169"/>
                    <a:gd name="T2" fmla="*/ 255 w 255"/>
                    <a:gd name="T3" fmla="*/ 154 h 169"/>
                    <a:gd name="T4" fmla="*/ 10 w 255"/>
                    <a:gd name="T5" fmla="*/ 0 h 169"/>
                    <a:gd name="T6" fmla="*/ 0 w 255"/>
                    <a:gd name="T7" fmla="*/ 17 h 169"/>
                    <a:gd name="T8" fmla="*/ 244 w 255"/>
                    <a:gd name="T9" fmla="*/ 169 h 16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5"/>
                    <a:gd name="T16" fmla="*/ 0 h 169"/>
                    <a:gd name="T17" fmla="*/ 255 w 255"/>
                    <a:gd name="T18" fmla="*/ 169 h 16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5" h="169">
                      <a:moveTo>
                        <a:pt x="244" y="169"/>
                      </a:moveTo>
                      <a:lnTo>
                        <a:pt x="255" y="154"/>
                      </a:lnTo>
                      <a:lnTo>
                        <a:pt x="10" y="0"/>
                      </a:lnTo>
                      <a:lnTo>
                        <a:pt x="0" y="17"/>
                      </a:lnTo>
                      <a:lnTo>
                        <a:pt x="244" y="169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8" name="Freeform 859">
                  <a:extLst>
                    <a:ext uri="{FF2B5EF4-FFF2-40B4-BE49-F238E27FC236}">
                      <a16:creationId xmlns:a16="http://schemas.microsoft.com/office/drawing/2014/main" id="{DD94F691-693C-4A3A-AE44-8660C8356C4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91" y="2151"/>
                  <a:ext cx="145" cy="204"/>
                </a:xfrm>
                <a:custGeom>
                  <a:avLst/>
                  <a:gdLst>
                    <a:gd name="T0" fmla="*/ 28 w 145"/>
                    <a:gd name="T1" fmla="*/ 204 h 204"/>
                    <a:gd name="T2" fmla="*/ 145 w 145"/>
                    <a:gd name="T3" fmla="*/ 14 h 204"/>
                    <a:gd name="T4" fmla="*/ 119 w 145"/>
                    <a:gd name="T5" fmla="*/ 0 h 204"/>
                    <a:gd name="T6" fmla="*/ 0 w 145"/>
                    <a:gd name="T7" fmla="*/ 189 h 204"/>
                    <a:gd name="T8" fmla="*/ 28 w 145"/>
                    <a:gd name="T9" fmla="*/ 204 h 20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45"/>
                    <a:gd name="T16" fmla="*/ 0 h 204"/>
                    <a:gd name="T17" fmla="*/ 145 w 145"/>
                    <a:gd name="T18" fmla="*/ 204 h 20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45" h="204">
                      <a:moveTo>
                        <a:pt x="28" y="204"/>
                      </a:moveTo>
                      <a:lnTo>
                        <a:pt x="145" y="14"/>
                      </a:lnTo>
                      <a:lnTo>
                        <a:pt x="119" y="0"/>
                      </a:lnTo>
                      <a:lnTo>
                        <a:pt x="0" y="189"/>
                      </a:lnTo>
                      <a:lnTo>
                        <a:pt x="28" y="204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9" name="Freeform 860">
                  <a:extLst>
                    <a:ext uri="{FF2B5EF4-FFF2-40B4-BE49-F238E27FC236}">
                      <a16:creationId xmlns:a16="http://schemas.microsoft.com/office/drawing/2014/main" id="{1D83DBFE-6C03-4EEC-8828-44D9E679599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99" y="2002"/>
                  <a:ext cx="371" cy="295"/>
                </a:xfrm>
                <a:custGeom>
                  <a:avLst/>
                  <a:gdLst>
                    <a:gd name="T0" fmla="*/ 41 w 371"/>
                    <a:gd name="T1" fmla="*/ 11 h 295"/>
                    <a:gd name="T2" fmla="*/ 0 w 371"/>
                    <a:gd name="T3" fmla="*/ 77 h 295"/>
                    <a:gd name="T4" fmla="*/ 62 w 371"/>
                    <a:gd name="T5" fmla="*/ 115 h 295"/>
                    <a:gd name="T6" fmla="*/ 43 w 371"/>
                    <a:gd name="T7" fmla="*/ 145 h 295"/>
                    <a:gd name="T8" fmla="*/ 49 w 371"/>
                    <a:gd name="T9" fmla="*/ 184 h 295"/>
                    <a:gd name="T10" fmla="*/ 219 w 371"/>
                    <a:gd name="T11" fmla="*/ 290 h 295"/>
                    <a:gd name="T12" fmla="*/ 299 w 371"/>
                    <a:gd name="T13" fmla="*/ 295 h 295"/>
                    <a:gd name="T14" fmla="*/ 371 w 371"/>
                    <a:gd name="T15" fmla="*/ 181 h 295"/>
                    <a:gd name="T16" fmla="*/ 332 w 371"/>
                    <a:gd name="T17" fmla="*/ 108 h 295"/>
                    <a:gd name="T18" fmla="*/ 159 w 371"/>
                    <a:gd name="T19" fmla="*/ 0 h 295"/>
                    <a:gd name="T20" fmla="*/ 121 w 371"/>
                    <a:gd name="T21" fmla="*/ 20 h 295"/>
                    <a:gd name="T22" fmla="*/ 102 w 371"/>
                    <a:gd name="T23" fmla="*/ 48 h 295"/>
                    <a:gd name="T24" fmla="*/ 41 w 371"/>
                    <a:gd name="T25" fmla="*/ 11 h 29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71"/>
                    <a:gd name="T40" fmla="*/ 0 h 295"/>
                    <a:gd name="T41" fmla="*/ 371 w 371"/>
                    <a:gd name="T42" fmla="*/ 295 h 295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71" h="295">
                      <a:moveTo>
                        <a:pt x="41" y="11"/>
                      </a:moveTo>
                      <a:lnTo>
                        <a:pt x="0" y="77"/>
                      </a:lnTo>
                      <a:lnTo>
                        <a:pt x="62" y="115"/>
                      </a:lnTo>
                      <a:lnTo>
                        <a:pt x="43" y="145"/>
                      </a:lnTo>
                      <a:lnTo>
                        <a:pt x="49" y="184"/>
                      </a:lnTo>
                      <a:lnTo>
                        <a:pt x="219" y="290"/>
                      </a:lnTo>
                      <a:lnTo>
                        <a:pt x="299" y="295"/>
                      </a:lnTo>
                      <a:lnTo>
                        <a:pt x="371" y="181"/>
                      </a:lnTo>
                      <a:lnTo>
                        <a:pt x="332" y="108"/>
                      </a:lnTo>
                      <a:lnTo>
                        <a:pt x="159" y="0"/>
                      </a:lnTo>
                      <a:lnTo>
                        <a:pt x="121" y="20"/>
                      </a:lnTo>
                      <a:lnTo>
                        <a:pt x="102" y="48"/>
                      </a:lnTo>
                      <a:lnTo>
                        <a:pt x="41" y="11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0" name="Freeform 861">
                  <a:extLst>
                    <a:ext uri="{FF2B5EF4-FFF2-40B4-BE49-F238E27FC236}">
                      <a16:creationId xmlns:a16="http://schemas.microsoft.com/office/drawing/2014/main" id="{C1C980D8-28FC-4951-88D0-D2602401B2C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20" y="2344"/>
                  <a:ext cx="63" cy="56"/>
                </a:xfrm>
                <a:custGeom>
                  <a:avLst/>
                  <a:gdLst>
                    <a:gd name="T0" fmla="*/ 46 w 63"/>
                    <a:gd name="T1" fmla="*/ 56 h 56"/>
                    <a:gd name="T2" fmla="*/ 63 w 63"/>
                    <a:gd name="T3" fmla="*/ 30 h 56"/>
                    <a:gd name="T4" fmla="*/ 17 w 63"/>
                    <a:gd name="T5" fmla="*/ 0 h 56"/>
                    <a:gd name="T6" fmla="*/ 0 w 63"/>
                    <a:gd name="T7" fmla="*/ 26 h 56"/>
                    <a:gd name="T8" fmla="*/ 46 w 63"/>
                    <a:gd name="T9" fmla="*/ 56 h 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"/>
                    <a:gd name="T16" fmla="*/ 0 h 56"/>
                    <a:gd name="T17" fmla="*/ 63 w 63"/>
                    <a:gd name="T18" fmla="*/ 56 h 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" h="56">
                      <a:moveTo>
                        <a:pt x="46" y="56"/>
                      </a:moveTo>
                      <a:lnTo>
                        <a:pt x="63" y="30"/>
                      </a:lnTo>
                      <a:lnTo>
                        <a:pt x="17" y="0"/>
                      </a:lnTo>
                      <a:lnTo>
                        <a:pt x="0" y="26"/>
                      </a:lnTo>
                      <a:lnTo>
                        <a:pt x="46" y="56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37" name="Group 862">
                <a:extLst>
                  <a:ext uri="{FF2B5EF4-FFF2-40B4-BE49-F238E27FC236}">
                    <a16:creationId xmlns:a16="http://schemas.microsoft.com/office/drawing/2014/main" id="{045840B7-CD7D-4902-A263-BDAE761B6D2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66" y="3930"/>
                <a:ext cx="185" cy="158"/>
                <a:chOff x="766" y="3930"/>
                <a:chExt cx="185" cy="158"/>
              </a:xfrm>
            </p:grpSpPr>
            <p:sp>
              <p:nvSpPr>
                <p:cNvPr id="138" name="Rectangle 863">
                  <a:extLst>
                    <a:ext uri="{FF2B5EF4-FFF2-40B4-BE49-F238E27FC236}">
                      <a16:creationId xmlns:a16="http://schemas.microsoft.com/office/drawing/2014/main" id="{C4B92BFD-BBDD-42DB-95D7-29D8D8046E0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67" y="4002"/>
                  <a:ext cx="170" cy="7"/>
                </a:xfrm>
                <a:prstGeom prst="rect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3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5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800"/>
                </a:p>
              </p:txBody>
            </p:sp>
            <p:sp>
              <p:nvSpPr>
                <p:cNvPr id="139" name="Freeform 866">
                  <a:extLst>
                    <a:ext uri="{FF2B5EF4-FFF2-40B4-BE49-F238E27FC236}">
                      <a16:creationId xmlns:a16="http://schemas.microsoft.com/office/drawing/2014/main" id="{B658B525-717B-4B25-BA67-3E1470D51DC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29" y="3930"/>
                  <a:ext cx="22" cy="158"/>
                </a:xfrm>
                <a:custGeom>
                  <a:avLst/>
                  <a:gdLst>
                    <a:gd name="T0" fmla="*/ 0 w 31"/>
                    <a:gd name="T1" fmla="*/ 1 h 227"/>
                    <a:gd name="T2" fmla="*/ 0 w 31"/>
                    <a:gd name="T3" fmla="*/ 1 h 227"/>
                    <a:gd name="T4" fmla="*/ 1 w 31"/>
                    <a:gd name="T5" fmla="*/ 1 h 227"/>
                    <a:gd name="T6" fmla="*/ 1 w 31"/>
                    <a:gd name="T7" fmla="*/ 0 h 227"/>
                    <a:gd name="T8" fmla="*/ 0 w 31"/>
                    <a:gd name="T9" fmla="*/ 1 h 2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1"/>
                    <a:gd name="T16" fmla="*/ 0 h 227"/>
                    <a:gd name="T17" fmla="*/ 31 w 31"/>
                    <a:gd name="T18" fmla="*/ 227 h 2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1" h="227">
                      <a:moveTo>
                        <a:pt x="0" y="3"/>
                      </a:moveTo>
                      <a:lnTo>
                        <a:pt x="0" y="227"/>
                      </a:lnTo>
                      <a:lnTo>
                        <a:pt x="30" y="225"/>
                      </a:lnTo>
                      <a:lnTo>
                        <a:pt x="31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0" name="Rectangle 867">
                  <a:extLst>
                    <a:ext uri="{FF2B5EF4-FFF2-40B4-BE49-F238E27FC236}">
                      <a16:creationId xmlns:a16="http://schemas.microsoft.com/office/drawing/2014/main" id="{5039D3E0-A57D-41F6-AAB5-85FC7E0BF41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66" y="3998"/>
                  <a:ext cx="38" cy="21"/>
                </a:xfrm>
                <a:prstGeom prst="rect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3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5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800"/>
                </a:p>
              </p:txBody>
            </p:sp>
          </p:grpSp>
        </p:grpSp>
      </p:grpSp>
      <p:grpSp>
        <p:nvGrpSpPr>
          <p:cNvPr id="163" name="Group 13">
            <a:extLst>
              <a:ext uri="{FF2B5EF4-FFF2-40B4-BE49-F238E27FC236}">
                <a16:creationId xmlns:a16="http://schemas.microsoft.com/office/drawing/2014/main" id="{C29F7DF4-928F-4DBC-B285-D9AE008E67AE}"/>
              </a:ext>
            </a:extLst>
          </p:cNvPr>
          <p:cNvGrpSpPr>
            <a:grpSpLocks/>
          </p:cNvGrpSpPr>
          <p:nvPr/>
        </p:nvGrpSpPr>
        <p:grpSpPr bwMode="auto">
          <a:xfrm>
            <a:off x="4751286" y="3928019"/>
            <a:ext cx="393700" cy="1271588"/>
            <a:chOff x="2496" y="4380"/>
            <a:chExt cx="236" cy="690"/>
          </a:xfrm>
        </p:grpSpPr>
        <p:sp>
          <p:nvSpPr>
            <p:cNvPr id="164" name="AutoShape 14">
              <a:extLst>
                <a:ext uri="{FF2B5EF4-FFF2-40B4-BE49-F238E27FC236}">
                  <a16:creationId xmlns:a16="http://schemas.microsoft.com/office/drawing/2014/main" id="{55D3060D-9853-43BE-B69D-CBB3F1C6C5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65" name="AutoShape 15">
              <a:extLst>
                <a:ext uri="{FF2B5EF4-FFF2-40B4-BE49-F238E27FC236}">
                  <a16:creationId xmlns:a16="http://schemas.microsoft.com/office/drawing/2014/main" id="{37147B90-CE2B-43D7-B90D-546F4F32C9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sp>
        <p:nvSpPr>
          <p:cNvPr id="166" name="TextBox 13">
            <a:extLst>
              <a:ext uri="{FF2B5EF4-FFF2-40B4-BE49-F238E27FC236}">
                <a16:creationId xmlns:a16="http://schemas.microsoft.com/office/drawing/2014/main" id="{E4237F9B-3E9C-451B-AD12-D7A19FE9B6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7717" y="8393339"/>
            <a:ext cx="53181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1" dirty="0"/>
              <a:t>X </a:t>
            </a:r>
            <a:r>
              <a:rPr lang="en-US" altLang="en-US" sz="1600" b="1" dirty="0" err="1"/>
              <a:t>X</a:t>
            </a:r>
            <a:endParaRPr lang="en-US" altLang="en-US" sz="1600" b="1" dirty="0"/>
          </a:p>
        </p:txBody>
      </p: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F01E473E-7EFC-466E-A4DB-503BB930203E}"/>
              </a:ext>
            </a:extLst>
          </p:cNvPr>
          <p:cNvCxnSpPr>
            <a:cxnSpLocks/>
          </p:cNvCxnSpPr>
          <p:nvPr/>
        </p:nvCxnSpPr>
        <p:spPr>
          <a:xfrm flipV="1">
            <a:off x="1518773" y="8477469"/>
            <a:ext cx="3234375" cy="5606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7" name="Freeform 55">
            <a:extLst>
              <a:ext uri="{FF2B5EF4-FFF2-40B4-BE49-F238E27FC236}">
                <a16:creationId xmlns:a16="http://schemas.microsoft.com/office/drawing/2014/main" id="{91669777-F61A-4A18-A156-F94196B9AB1D}"/>
              </a:ext>
            </a:extLst>
          </p:cNvPr>
          <p:cNvSpPr>
            <a:spLocks/>
          </p:cNvSpPr>
          <p:nvPr/>
        </p:nvSpPr>
        <p:spPr bwMode="auto">
          <a:xfrm flipH="1">
            <a:off x="1397558" y="4491592"/>
            <a:ext cx="242505" cy="1995422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3267BB01-D872-44AA-A33A-E968846A3BB1}"/>
              </a:ext>
            </a:extLst>
          </p:cNvPr>
          <p:cNvCxnSpPr>
            <a:cxnSpLocks/>
          </p:cNvCxnSpPr>
          <p:nvPr/>
        </p:nvCxnSpPr>
        <p:spPr>
          <a:xfrm flipH="1" flipV="1">
            <a:off x="1700719" y="5260625"/>
            <a:ext cx="2956653" cy="2117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81" name="Group 13">
            <a:extLst>
              <a:ext uri="{FF2B5EF4-FFF2-40B4-BE49-F238E27FC236}">
                <a16:creationId xmlns:a16="http://schemas.microsoft.com/office/drawing/2014/main" id="{A0B4454B-055E-4E16-8357-BCECAF31AE94}"/>
              </a:ext>
            </a:extLst>
          </p:cNvPr>
          <p:cNvGrpSpPr>
            <a:grpSpLocks/>
          </p:cNvGrpSpPr>
          <p:nvPr/>
        </p:nvGrpSpPr>
        <p:grpSpPr bwMode="auto">
          <a:xfrm>
            <a:off x="5144986" y="3933116"/>
            <a:ext cx="393700" cy="1271588"/>
            <a:chOff x="2496" y="4380"/>
            <a:chExt cx="236" cy="690"/>
          </a:xfrm>
        </p:grpSpPr>
        <p:sp>
          <p:nvSpPr>
            <p:cNvPr id="182" name="AutoShape 14">
              <a:extLst>
                <a:ext uri="{FF2B5EF4-FFF2-40B4-BE49-F238E27FC236}">
                  <a16:creationId xmlns:a16="http://schemas.microsoft.com/office/drawing/2014/main" id="{2EB95175-13FE-47D1-862E-A87FF768B0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83" name="AutoShape 15">
              <a:extLst>
                <a:ext uri="{FF2B5EF4-FFF2-40B4-BE49-F238E27FC236}">
                  <a16:creationId xmlns:a16="http://schemas.microsoft.com/office/drawing/2014/main" id="{834DA2A3-FFC1-4DA3-9E92-3CE18CBF0A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184" name="Group 21">
            <a:extLst>
              <a:ext uri="{FF2B5EF4-FFF2-40B4-BE49-F238E27FC236}">
                <a16:creationId xmlns:a16="http://schemas.microsoft.com/office/drawing/2014/main" id="{68D588F2-3D4B-4479-BF9F-D141C13204B8}"/>
              </a:ext>
            </a:extLst>
          </p:cNvPr>
          <p:cNvGrpSpPr>
            <a:grpSpLocks/>
          </p:cNvGrpSpPr>
          <p:nvPr/>
        </p:nvGrpSpPr>
        <p:grpSpPr bwMode="auto">
          <a:xfrm>
            <a:off x="6077371" y="4581596"/>
            <a:ext cx="185738" cy="660400"/>
            <a:chOff x="5403" y="3457"/>
            <a:chExt cx="209" cy="755"/>
          </a:xfrm>
        </p:grpSpPr>
        <p:sp>
          <p:nvSpPr>
            <p:cNvPr id="185" name="Oval 22">
              <a:extLst>
                <a:ext uri="{FF2B5EF4-FFF2-40B4-BE49-F238E27FC236}">
                  <a16:creationId xmlns:a16="http://schemas.microsoft.com/office/drawing/2014/main" id="{BC7DBD87-DDC1-4753-BB17-E28B912FAD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86" name="Oval 23">
              <a:extLst>
                <a:ext uri="{FF2B5EF4-FFF2-40B4-BE49-F238E27FC236}">
                  <a16:creationId xmlns:a16="http://schemas.microsoft.com/office/drawing/2014/main" id="{111740F7-A229-4B77-93C1-9D57BB8B66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87" name="Freeform 24">
              <a:extLst>
                <a:ext uri="{FF2B5EF4-FFF2-40B4-BE49-F238E27FC236}">
                  <a16:creationId xmlns:a16="http://schemas.microsoft.com/office/drawing/2014/main" id="{3748C0B6-7181-4D54-91B2-17DA4D1C0C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8" name="Rectangle 25">
              <a:extLst>
                <a:ext uri="{FF2B5EF4-FFF2-40B4-BE49-F238E27FC236}">
                  <a16:creationId xmlns:a16="http://schemas.microsoft.com/office/drawing/2014/main" id="{5C6439FA-E9DF-4635-95E8-1C7706F1A6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89" name="Rectangle 26">
              <a:extLst>
                <a:ext uri="{FF2B5EF4-FFF2-40B4-BE49-F238E27FC236}">
                  <a16:creationId xmlns:a16="http://schemas.microsoft.com/office/drawing/2014/main" id="{518CDF96-B90F-4412-8992-B1189D0BF0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90" name="Rectangle 27">
              <a:extLst>
                <a:ext uri="{FF2B5EF4-FFF2-40B4-BE49-F238E27FC236}">
                  <a16:creationId xmlns:a16="http://schemas.microsoft.com/office/drawing/2014/main" id="{FB965F22-721B-4045-A31B-CD1D65ABAB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91" name="Rectangle 28">
              <a:extLst>
                <a:ext uri="{FF2B5EF4-FFF2-40B4-BE49-F238E27FC236}">
                  <a16:creationId xmlns:a16="http://schemas.microsoft.com/office/drawing/2014/main" id="{B0E3A827-2A70-4B06-9C54-206869962A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192" name="Group 21">
            <a:extLst>
              <a:ext uri="{FF2B5EF4-FFF2-40B4-BE49-F238E27FC236}">
                <a16:creationId xmlns:a16="http://schemas.microsoft.com/office/drawing/2014/main" id="{13643DC4-8264-4A06-A4FD-545D81FDD0F3}"/>
              </a:ext>
            </a:extLst>
          </p:cNvPr>
          <p:cNvGrpSpPr>
            <a:grpSpLocks/>
          </p:cNvGrpSpPr>
          <p:nvPr/>
        </p:nvGrpSpPr>
        <p:grpSpPr bwMode="auto">
          <a:xfrm>
            <a:off x="6282157" y="4582911"/>
            <a:ext cx="185738" cy="660400"/>
            <a:chOff x="5403" y="3457"/>
            <a:chExt cx="209" cy="755"/>
          </a:xfrm>
        </p:grpSpPr>
        <p:sp>
          <p:nvSpPr>
            <p:cNvPr id="193" name="Oval 22">
              <a:extLst>
                <a:ext uri="{FF2B5EF4-FFF2-40B4-BE49-F238E27FC236}">
                  <a16:creationId xmlns:a16="http://schemas.microsoft.com/office/drawing/2014/main" id="{EA6F4F31-FB9F-4570-B9D8-F38EF47406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94" name="Oval 23">
              <a:extLst>
                <a:ext uri="{FF2B5EF4-FFF2-40B4-BE49-F238E27FC236}">
                  <a16:creationId xmlns:a16="http://schemas.microsoft.com/office/drawing/2014/main" id="{172974B9-31D2-4CF5-8738-92223257A6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95" name="Freeform 24">
              <a:extLst>
                <a:ext uri="{FF2B5EF4-FFF2-40B4-BE49-F238E27FC236}">
                  <a16:creationId xmlns:a16="http://schemas.microsoft.com/office/drawing/2014/main" id="{18C2B08E-7EB2-4FA1-A097-512FB2838A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" name="Rectangle 25">
              <a:extLst>
                <a:ext uri="{FF2B5EF4-FFF2-40B4-BE49-F238E27FC236}">
                  <a16:creationId xmlns:a16="http://schemas.microsoft.com/office/drawing/2014/main" id="{48289092-492C-45D7-BCFE-74151B1325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97" name="Rectangle 26">
              <a:extLst>
                <a:ext uri="{FF2B5EF4-FFF2-40B4-BE49-F238E27FC236}">
                  <a16:creationId xmlns:a16="http://schemas.microsoft.com/office/drawing/2014/main" id="{28A37DBF-F97F-46E5-BB19-D7470A1752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98" name="Rectangle 27">
              <a:extLst>
                <a:ext uri="{FF2B5EF4-FFF2-40B4-BE49-F238E27FC236}">
                  <a16:creationId xmlns:a16="http://schemas.microsoft.com/office/drawing/2014/main" id="{93BFA027-CC53-4146-BA3D-FD36268E26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99" name="Rectangle 28">
              <a:extLst>
                <a:ext uri="{FF2B5EF4-FFF2-40B4-BE49-F238E27FC236}">
                  <a16:creationId xmlns:a16="http://schemas.microsoft.com/office/drawing/2014/main" id="{F539AAAE-38DD-4DAC-946E-E75AA91345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sp>
        <p:nvSpPr>
          <p:cNvPr id="202" name="Rectangle 9">
            <a:extLst>
              <a:ext uri="{FF2B5EF4-FFF2-40B4-BE49-F238E27FC236}">
                <a16:creationId xmlns:a16="http://schemas.microsoft.com/office/drawing/2014/main" id="{919C8E2D-99B1-47F6-AE94-F272551F6B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9501" y="5858899"/>
            <a:ext cx="1398043" cy="169471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05" name="Rectangle 9">
            <a:extLst>
              <a:ext uri="{FF2B5EF4-FFF2-40B4-BE49-F238E27FC236}">
                <a16:creationId xmlns:a16="http://schemas.microsoft.com/office/drawing/2014/main" id="{27B5C7FC-1F83-43B5-A26F-6B9CF9F31A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5113" y="3432188"/>
            <a:ext cx="1330093" cy="1650014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06" name="Freeform 55">
            <a:extLst>
              <a:ext uri="{FF2B5EF4-FFF2-40B4-BE49-F238E27FC236}">
                <a16:creationId xmlns:a16="http://schemas.microsoft.com/office/drawing/2014/main" id="{C8C280DF-F0EE-45F5-934D-2AFE1A3A2D1E}"/>
              </a:ext>
            </a:extLst>
          </p:cNvPr>
          <p:cNvSpPr>
            <a:spLocks/>
          </p:cNvSpPr>
          <p:nvPr/>
        </p:nvSpPr>
        <p:spPr bwMode="auto">
          <a:xfrm flipH="1">
            <a:off x="6583775" y="5330002"/>
            <a:ext cx="630310" cy="1239014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7E377D75-09DA-4BD6-8A27-258198B14516}"/>
              </a:ext>
            </a:extLst>
          </p:cNvPr>
          <p:cNvGrpSpPr/>
          <p:nvPr/>
        </p:nvGrpSpPr>
        <p:grpSpPr>
          <a:xfrm>
            <a:off x="4009675" y="3642292"/>
            <a:ext cx="295275" cy="919163"/>
            <a:chOff x="1364003" y="3503255"/>
            <a:chExt cx="295275" cy="919163"/>
          </a:xfrm>
        </p:grpSpPr>
        <p:grpSp>
          <p:nvGrpSpPr>
            <p:cNvPr id="208" name="Group 164">
              <a:extLst>
                <a:ext uri="{FF2B5EF4-FFF2-40B4-BE49-F238E27FC236}">
                  <a16:creationId xmlns:a16="http://schemas.microsoft.com/office/drawing/2014/main" id="{8D048EA5-551E-4941-ADB7-3BCDD452545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64003" y="3503255"/>
              <a:ext cx="295275" cy="919163"/>
              <a:chOff x="1243" y="2496"/>
              <a:chExt cx="186" cy="579"/>
            </a:xfrm>
          </p:grpSpPr>
          <p:sp>
            <p:nvSpPr>
              <p:cNvPr id="210" name="Line 165">
                <a:extLst>
                  <a:ext uri="{FF2B5EF4-FFF2-40B4-BE49-F238E27FC236}">
                    <a16:creationId xmlns:a16="http://schemas.microsoft.com/office/drawing/2014/main" id="{15773DFE-1487-4F46-ABC1-CF8C1AD1D7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54" y="2823"/>
                <a:ext cx="0" cy="25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1" name="Line 166">
                <a:extLst>
                  <a:ext uri="{FF2B5EF4-FFF2-40B4-BE49-F238E27FC236}">
                    <a16:creationId xmlns:a16="http://schemas.microsoft.com/office/drawing/2014/main" id="{B04C1F24-3F40-4DCD-991B-33E4C74123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22" y="2823"/>
                <a:ext cx="0" cy="25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12" name="Group 167">
                <a:extLst>
                  <a:ext uri="{FF2B5EF4-FFF2-40B4-BE49-F238E27FC236}">
                    <a16:creationId xmlns:a16="http://schemas.microsoft.com/office/drawing/2014/main" id="{3677427B-ACC5-461C-821A-58B606D2B82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43" y="2496"/>
                <a:ext cx="186" cy="331"/>
                <a:chOff x="1243" y="2496"/>
                <a:chExt cx="186" cy="331"/>
              </a:xfrm>
            </p:grpSpPr>
            <p:sp>
              <p:nvSpPr>
                <p:cNvPr id="213" name="Freeform 168">
                  <a:extLst>
                    <a:ext uri="{FF2B5EF4-FFF2-40B4-BE49-F238E27FC236}">
                      <a16:creationId xmlns:a16="http://schemas.microsoft.com/office/drawing/2014/main" id="{7E765FA9-3C97-436D-BE75-A6D04DA9B3E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48" y="2496"/>
                  <a:ext cx="181" cy="331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4" name="Freeform 169">
                  <a:extLst>
                    <a:ext uri="{FF2B5EF4-FFF2-40B4-BE49-F238E27FC236}">
                      <a16:creationId xmlns:a16="http://schemas.microsoft.com/office/drawing/2014/main" id="{B65E4381-119D-4A5F-8164-BCB40542BF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43" y="2642"/>
                  <a:ext cx="184" cy="184"/>
                </a:xfrm>
                <a:custGeom>
                  <a:avLst/>
                  <a:gdLst>
                    <a:gd name="T0" fmla="*/ 2 w 182"/>
                    <a:gd name="T1" fmla="*/ 0 h 142"/>
                    <a:gd name="T2" fmla="*/ 180 w 182"/>
                    <a:gd name="T3" fmla="*/ 0 h 142"/>
                    <a:gd name="T4" fmla="*/ 182 w 182"/>
                    <a:gd name="T5" fmla="*/ 75 h 142"/>
                    <a:gd name="T6" fmla="*/ 146 w 182"/>
                    <a:gd name="T7" fmla="*/ 142 h 142"/>
                    <a:gd name="T8" fmla="*/ 35 w 182"/>
                    <a:gd name="T9" fmla="*/ 142 h 142"/>
                    <a:gd name="T10" fmla="*/ 0 w 182"/>
                    <a:gd name="T11" fmla="*/ 78 h 142"/>
                    <a:gd name="T12" fmla="*/ 2 w 182"/>
                    <a:gd name="T13" fmla="*/ 0 h 142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82"/>
                    <a:gd name="T22" fmla="*/ 0 h 142"/>
                    <a:gd name="T23" fmla="*/ 182 w 182"/>
                    <a:gd name="T24" fmla="*/ 142 h 142"/>
                    <a:gd name="connsiteX0" fmla="*/ 330 w 10220"/>
                    <a:gd name="connsiteY0" fmla="*/ 0 h 10000"/>
                    <a:gd name="connsiteX1" fmla="*/ 10110 w 10220"/>
                    <a:gd name="connsiteY1" fmla="*/ 0 h 10000"/>
                    <a:gd name="connsiteX2" fmla="*/ 10220 w 10220"/>
                    <a:gd name="connsiteY2" fmla="*/ 5282 h 10000"/>
                    <a:gd name="connsiteX3" fmla="*/ 8242 w 10220"/>
                    <a:gd name="connsiteY3" fmla="*/ 10000 h 10000"/>
                    <a:gd name="connsiteX4" fmla="*/ 2143 w 10220"/>
                    <a:gd name="connsiteY4" fmla="*/ 10000 h 10000"/>
                    <a:gd name="connsiteX5" fmla="*/ 0 w 10220"/>
                    <a:gd name="connsiteY5" fmla="*/ 6689 h 10000"/>
                    <a:gd name="connsiteX6" fmla="*/ 330 w 10220"/>
                    <a:gd name="connsiteY6" fmla="*/ 0 h 10000"/>
                    <a:gd name="connsiteX0" fmla="*/ 330 w 10120"/>
                    <a:gd name="connsiteY0" fmla="*/ 0 h 10000"/>
                    <a:gd name="connsiteX1" fmla="*/ 10110 w 10120"/>
                    <a:gd name="connsiteY1" fmla="*/ 0 h 10000"/>
                    <a:gd name="connsiteX2" fmla="*/ 10110 w 10120"/>
                    <a:gd name="connsiteY2" fmla="*/ 6152 h 10000"/>
                    <a:gd name="connsiteX3" fmla="*/ 8242 w 10120"/>
                    <a:gd name="connsiteY3" fmla="*/ 10000 h 10000"/>
                    <a:gd name="connsiteX4" fmla="*/ 2143 w 10120"/>
                    <a:gd name="connsiteY4" fmla="*/ 10000 h 10000"/>
                    <a:gd name="connsiteX5" fmla="*/ 0 w 10120"/>
                    <a:gd name="connsiteY5" fmla="*/ 6689 h 10000"/>
                    <a:gd name="connsiteX6" fmla="*/ 330 w 10120"/>
                    <a:gd name="connsiteY6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120" h="10000">
                      <a:moveTo>
                        <a:pt x="330" y="0"/>
                      </a:moveTo>
                      <a:lnTo>
                        <a:pt x="10110" y="0"/>
                      </a:lnTo>
                      <a:cubicBezTo>
                        <a:pt x="10147" y="1761"/>
                        <a:pt x="10073" y="4391"/>
                        <a:pt x="10110" y="6152"/>
                      </a:cubicBezTo>
                      <a:lnTo>
                        <a:pt x="8242" y="10000"/>
                      </a:lnTo>
                      <a:lnTo>
                        <a:pt x="2143" y="10000"/>
                      </a:lnTo>
                      <a:lnTo>
                        <a:pt x="0" y="6689"/>
                      </a:lnTo>
                      <a:lnTo>
                        <a:pt x="33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209" name="Freeform 32">
              <a:extLst>
                <a:ext uri="{FF2B5EF4-FFF2-40B4-BE49-F238E27FC236}">
                  <a16:creationId xmlns:a16="http://schemas.microsoft.com/office/drawing/2014/main" id="{88B24C48-9436-4C1E-BBEE-C68050CC8B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1147" y="3742649"/>
              <a:ext cx="287338" cy="527050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7E7756FC-8C0A-42B5-A402-987D642E4AD1}"/>
              </a:ext>
            </a:extLst>
          </p:cNvPr>
          <p:cNvCxnSpPr>
            <a:cxnSpLocks/>
          </p:cNvCxnSpPr>
          <p:nvPr/>
        </p:nvCxnSpPr>
        <p:spPr>
          <a:xfrm flipV="1">
            <a:off x="1683520" y="5243400"/>
            <a:ext cx="18362" cy="100909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16" name="Group 292">
            <a:extLst>
              <a:ext uri="{FF2B5EF4-FFF2-40B4-BE49-F238E27FC236}">
                <a16:creationId xmlns:a16="http://schemas.microsoft.com/office/drawing/2014/main" id="{F52108A6-2A63-4F8B-8A60-04CEB611247F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00650" y="4483291"/>
            <a:ext cx="222250" cy="858838"/>
            <a:chOff x="384" y="816"/>
            <a:chExt cx="140" cy="541"/>
          </a:xfrm>
        </p:grpSpPr>
        <p:sp>
          <p:nvSpPr>
            <p:cNvPr id="217" name="Line 293">
              <a:extLst>
                <a:ext uri="{FF2B5EF4-FFF2-40B4-BE49-F238E27FC236}">
                  <a16:creationId xmlns:a16="http://schemas.microsoft.com/office/drawing/2014/main" id="{F35A04A5-C06F-4EA7-92B1-EAC9EDE66D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8" name="Line 294">
              <a:extLst>
                <a:ext uri="{FF2B5EF4-FFF2-40B4-BE49-F238E27FC236}">
                  <a16:creationId xmlns:a16="http://schemas.microsoft.com/office/drawing/2014/main" id="{34FB305B-007D-45B7-BA20-F604256E0E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9" name="Freeform 295">
              <a:extLst>
                <a:ext uri="{FF2B5EF4-FFF2-40B4-BE49-F238E27FC236}">
                  <a16:creationId xmlns:a16="http://schemas.microsoft.com/office/drawing/2014/main" id="{FA0F0094-23A4-456F-B486-154C89C91EA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27" name="Freeform 175">
            <a:extLst>
              <a:ext uri="{FF2B5EF4-FFF2-40B4-BE49-F238E27FC236}">
                <a16:creationId xmlns:a16="http://schemas.microsoft.com/office/drawing/2014/main" id="{769A91A9-7483-447A-8579-8304CADF2644}"/>
              </a:ext>
            </a:extLst>
          </p:cNvPr>
          <p:cNvSpPr>
            <a:spLocks/>
          </p:cNvSpPr>
          <p:nvPr/>
        </p:nvSpPr>
        <p:spPr bwMode="auto">
          <a:xfrm>
            <a:off x="4012850" y="4105459"/>
            <a:ext cx="288925" cy="292100"/>
          </a:xfrm>
          <a:custGeom>
            <a:avLst/>
            <a:gdLst>
              <a:gd name="T0" fmla="*/ 0 w 182"/>
              <a:gd name="T1" fmla="*/ 0 h 237"/>
              <a:gd name="T2" fmla="*/ 182 w 182"/>
              <a:gd name="T3" fmla="*/ 0 h 237"/>
              <a:gd name="T4" fmla="*/ 182 w 182"/>
              <a:gd name="T5" fmla="*/ 170 h 237"/>
              <a:gd name="T6" fmla="*/ 146 w 182"/>
              <a:gd name="T7" fmla="*/ 237 h 237"/>
              <a:gd name="T8" fmla="*/ 35 w 182"/>
              <a:gd name="T9" fmla="*/ 237 h 237"/>
              <a:gd name="T10" fmla="*/ 0 w 182"/>
              <a:gd name="T11" fmla="*/ 173 h 237"/>
              <a:gd name="T12" fmla="*/ 0 w 182"/>
              <a:gd name="T13" fmla="*/ 0 h 23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2"/>
              <a:gd name="T22" fmla="*/ 0 h 237"/>
              <a:gd name="T23" fmla="*/ 182 w 182"/>
              <a:gd name="T24" fmla="*/ 237 h 23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2" h="237">
                <a:moveTo>
                  <a:pt x="0" y="0"/>
                </a:moveTo>
                <a:lnTo>
                  <a:pt x="182" y="0"/>
                </a:lnTo>
                <a:lnTo>
                  <a:pt x="182" y="170"/>
                </a:lnTo>
                <a:lnTo>
                  <a:pt x="146" y="237"/>
                </a:lnTo>
                <a:lnTo>
                  <a:pt x="35" y="237"/>
                </a:lnTo>
                <a:lnTo>
                  <a:pt x="0" y="173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28" name="Group 362">
            <a:extLst>
              <a:ext uri="{FF2B5EF4-FFF2-40B4-BE49-F238E27FC236}">
                <a16:creationId xmlns:a16="http://schemas.microsoft.com/office/drawing/2014/main" id="{ED0B69E8-62E0-4184-A112-D25839BA4DEA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955827" y="6347759"/>
            <a:ext cx="223838" cy="862013"/>
            <a:chOff x="1296" y="773"/>
            <a:chExt cx="141" cy="543"/>
          </a:xfrm>
        </p:grpSpPr>
        <p:sp>
          <p:nvSpPr>
            <p:cNvPr id="229" name="Line 363">
              <a:extLst>
                <a:ext uri="{FF2B5EF4-FFF2-40B4-BE49-F238E27FC236}">
                  <a16:creationId xmlns:a16="http://schemas.microsoft.com/office/drawing/2014/main" id="{A02529C9-FA56-481F-AA25-212AC2C5C2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03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0" name="Line 364">
              <a:extLst>
                <a:ext uri="{FF2B5EF4-FFF2-40B4-BE49-F238E27FC236}">
                  <a16:creationId xmlns:a16="http://schemas.microsoft.com/office/drawing/2014/main" id="{B3137BA4-5ED6-4C10-8624-E0D4276348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8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31" name="Group 365">
              <a:extLst>
                <a:ext uri="{FF2B5EF4-FFF2-40B4-BE49-F238E27FC236}">
                  <a16:creationId xmlns:a16="http://schemas.microsoft.com/office/drawing/2014/main" id="{DC57A9AD-5A98-4357-9E7E-3B5F390446C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6" y="773"/>
              <a:ext cx="141" cy="364"/>
              <a:chOff x="1296" y="773"/>
              <a:chExt cx="141" cy="364"/>
            </a:xfrm>
          </p:grpSpPr>
          <p:sp>
            <p:nvSpPr>
              <p:cNvPr id="232" name="Freeform 366">
                <a:extLst>
                  <a:ext uri="{FF2B5EF4-FFF2-40B4-BE49-F238E27FC236}">
                    <a16:creationId xmlns:a16="http://schemas.microsoft.com/office/drawing/2014/main" id="{1FD96A3A-8611-468C-9E25-15EB863B9B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6" y="773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3" name="Freeform 367">
                <a:extLst>
                  <a:ext uri="{FF2B5EF4-FFF2-40B4-BE49-F238E27FC236}">
                    <a16:creationId xmlns:a16="http://schemas.microsoft.com/office/drawing/2014/main" id="{2E8EBA12-F44F-4A1F-B083-C8CE0F4835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6" y="851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C88A257B-9123-4779-89A8-10C4D93D7F50}"/>
              </a:ext>
            </a:extLst>
          </p:cNvPr>
          <p:cNvCxnSpPr>
            <a:cxnSpLocks/>
          </p:cNvCxnSpPr>
          <p:nvPr/>
        </p:nvCxnSpPr>
        <p:spPr>
          <a:xfrm flipH="1" flipV="1">
            <a:off x="3377111" y="6259174"/>
            <a:ext cx="22615" cy="135940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id="{CB6017D7-FC61-416D-8C8F-923036BBD1FE}"/>
              </a:ext>
            </a:extLst>
          </p:cNvPr>
          <p:cNvCxnSpPr>
            <a:cxnSpLocks/>
          </p:cNvCxnSpPr>
          <p:nvPr/>
        </p:nvCxnSpPr>
        <p:spPr>
          <a:xfrm flipH="1">
            <a:off x="2500545" y="7618575"/>
            <a:ext cx="90332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9" name="Straight Connector 238">
            <a:extLst>
              <a:ext uri="{FF2B5EF4-FFF2-40B4-BE49-F238E27FC236}">
                <a16:creationId xmlns:a16="http://schemas.microsoft.com/office/drawing/2014/main" id="{92CFBE6C-8B2B-4B0B-B91C-167ECA4F27A9}"/>
              </a:ext>
            </a:extLst>
          </p:cNvPr>
          <p:cNvCxnSpPr>
            <a:cxnSpLocks/>
            <a:endCxn id="203" idx="1"/>
          </p:cNvCxnSpPr>
          <p:nvPr/>
        </p:nvCxnSpPr>
        <p:spPr>
          <a:xfrm flipH="1" flipV="1">
            <a:off x="4898726" y="7449608"/>
            <a:ext cx="847408" cy="51523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21255E86-B914-45DD-ABF3-BA2BA87EE07A}"/>
              </a:ext>
            </a:extLst>
          </p:cNvPr>
          <p:cNvCxnSpPr>
            <a:cxnSpLocks/>
          </p:cNvCxnSpPr>
          <p:nvPr/>
        </p:nvCxnSpPr>
        <p:spPr>
          <a:xfrm flipH="1" flipV="1">
            <a:off x="1700719" y="6243264"/>
            <a:ext cx="1702102" cy="1591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5" name="Straight Connector 244">
            <a:extLst>
              <a:ext uri="{FF2B5EF4-FFF2-40B4-BE49-F238E27FC236}">
                <a16:creationId xmlns:a16="http://schemas.microsoft.com/office/drawing/2014/main" id="{52E06637-30B0-45A8-968B-62FB2F677C7C}"/>
              </a:ext>
            </a:extLst>
          </p:cNvPr>
          <p:cNvCxnSpPr>
            <a:cxnSpLocks/>
          </p:cNvCxnSpPr>
          <p:nvPr/>
        </p:nvCxnSpPr>
        <p:spPr>
          <a:xfrm flipH="1" flipV="1">
            <a:off x="1540654" y="7543800"/>
            <a:ext cx="1024346" cy="7477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7" name="Straight Connector 246">
            <a:extLst>
              <a:ext uri="{FF2B5EF4-FFF2-40B4-BE49-F238E27FC236}">
                <a16:creationId xmlns:a16="http://schemas.microsoft.com/office/drawing/2014/main" id="{B06F15B2-1DF1-4D58-8D31-5BC23F6CDE11}"/>
              </a:ext>
            </a:extLst>
          </p:cNvPr>
          <p:cNvCxnSpPr>
            <a:cxnSpLocks/>
          </p:cNvCxnSpPr>
          <p:nvPr/>
        </p:nvCxnSpPr>
        <p:spPr>
          <a:xfrm flipV="1">
            <a:off x="1531473" y="7532255"/>
            <a:ext cx="18362" cy="100909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58" name="Group 292">
            <a:extLst>
              <a:ext uri="{FF2B5EF4-FFF2-40B4-BE49-F238E27FC236}">
                <a16:creationId xmlns:a16="http://schemas.microsoft.com/office/drawing/2014/main" id="{6BBE7B8F-2367-4357-8FBF-F8BC6BE80C6C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00013" y="6673417"/>
            <a:ext cx="222250" cy="858838"/>
            <a:chOff x="384" y="816"/>
            <a:chExt cx="140" cy="541"/>
          </a:xfrm>
        </p:grpSpPr>
        <p:sp>
          <p:nvSpPr>
            <p:cNvPr id="259" name="Line 293">
              <a:extLst>
                <a:ext uri="{FF2B5EF4-FFF2-40B4-BE49-F238E27FC236}">
                  <a16:creationId xmlns:a16="http://schemas.microsoft.com/office/drawing/2014/main" id="{234BD9A5-91C5-466C-A11E-398007330C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0" name="Line 294">
              <a:extLst>
                <a:ext uri="{FF2B5EF4-FFF2-40B4-BE49-F238E27FC236}">
                  <a16:creationId xmlns:a16="http://schemas.microsoft.com/office/drawing/2014/main" id="{1BED4713-3D58-49A7-A257-63BB5C4085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1" name="Freeform 295">
              <a:extLst>
                <a:ext uri="{FF2B5EF4-FFF2-40B4-BE49-F238E27FC236}">
                  <a16:creationId xmlns:a16="http://schemas.microsoft.com/office/drawing/2014/main" id="{31757E12-762E-42DE-BFB3-5204EACEF7E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79" name="Rectangle 11">
            <a:extLst>
              <a:ext uri="{FF2B5EF4-FFF2-40B4-BE49-F238E27FC236}">
                <a16:creationId xmlns:a16="http://schemas.microsoft.com/office/drawing/2014/main" id="{761890AC-9CF4-4C3F-8965-F898700B98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4935" y="4874677"/>
            <a:ext cx="888374" cy="957011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en-US" altLang="en-US" sz="1800" dirty="0"/>
          </a:p>
        </p:txBody>
      </p:sp>
      <p:sp>
        <p:nvSpPr>
          <p:cNvPr id="203" name="Freeform 55">
            <a:extLst>
              <a:ext uri="{FF2B5EF4-FFF2-40B4-BE49-F238E27FC236}">
                <a16:creationId xmlns:a16="http://schemas.microsoft.com/office/drawing/2014/main" id="{E445F217-71CA-46A0-BD2A-56A91A6C416E}"/>
              </a:ext>
            </a:extLst>
          </p:cNvPr>
          <p:cNvSpPr>
            <a:spLocks/>
          </p:cNvSpPr>
          <p:nvPr/>
        </p:nvSpPr>
        <p:spPr bwMode="auto">
          <a:xfrm>
            <a:off x="4657372" y="4381660"/>
            <a:ext cx="241354" cy="3067948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  <a:gd name="connsiteX0" fmla="*/ 29320 w 39320"/>
              <a:gd name="connsiteY0" fmla="*/ 7858 h 12144"/>
              <a:gd name="connsiteX1" fmla="*/ 39320 w 39320"/>
              <a:gd name="connsiteY1" fmla="*/ 12144 h 12144"/>
              <a:gd name="connsiteX2" fmla="*/ 39320 w 39320"/>
              <a:gd name="connsiteY2" fmla="*/ 3573 h 12144"/>
              <a:gd name="connsiteX3" fmla="*/ 0 w 39320"/>
              <a:gd name="connsiteY3" fmla="*/ 0 h 12144"/>
              <a:gd name="connsiteX4" fmla="*/ 29320 w 39320"/>
              <a:gd name="connsiteY4" fmla="*/ 7858 h 12144"/>
              <a:gd name="connsiteX0" fmla="*/ 3258 w 39320"/>
              <a:gd name="connsiteY0" fmla="*/ 4728 h 12144"/>
              <a:gd name="connsiteX1" fmla="*/ 39320 w 39320"/>
              <a:gd name="connsiteY1" fmla="*/ 12144 h 12144"/>
              <a:gd name="connsiteX2" fmla="*/ 39320 w 39320"/>
              <a:gd name="connsiteY2" fmla="*/ 3573 h 12144"/>
              <a:gd name="connsiteX3" fmla="*/ 0 w 39320"/>
              <a:gd name="connsiteY3" fmla="*/ 0 h 12144"/>
              <a:gd name="connsiteX4" fmla="*/ 3258 w 39320"/>
              <a:gd name="connsiteY4" fmla="*/ 4728 h 12144"/>
              <a:gd name="connsiteX0" fmla="*/ 0 w 36062"/>
              <a:gd name="connsiteY0" fmla="*/ 4728 h 12144"/>
              <a:gd name="connsiteX1" fmla="*/ 36062 w 36062"/>
              <a:gd name="connsiteY1" fmla="*/ 12144 h 12144"/>
              <a:gd name="connsiteX2" fmla="*/ 36062 w 36062"/>
              <a:gd name="connsiteY2" fmla="*/ 3573 h 12144"/>
              <a:gd name="connsiteX3" fmla="*/ 0 w 36062"/>
              <a:gd name="connsiteY3" fmla="*/ 0 h 12144"/>
              <a:gd name="connsiteX4" fmla="*/ 0 w 36062"/>
              <a:gd name="connsiteY4" fmla="*/ 4728 h 12144"/>
              <a:gd name="connsiteX0" fmla="*/ 2606 w 38668"/>
              <a:gd name="connsiteY0" fmla="*/ 8277 h 15693"/>
              <a:gd name="connsiteX1" fmla="*/ 38668 w 38668"/>
              <a:gd name="connsiteY1" fmla="*/ 15693 h 15693"/>
              <a:gd name="connsiteX2" fmla="*/ 38668 w 38668"/>
              <a:gd name="connsiteY2" fmla="*/ 7122 h 15693"/>
              <a:gd name="connsiteX3" fmla="*/ 0 w 38668"/>
              <a:gd name="connsiteY3" fmla="*/ 0 h 15693"/>
              <a:gd name="connsiteX4" fmla="*/ 2606 w 38668"/>
              <a:gd name="connsiteY4" fmla="*/ 8277 h 15693"/>
              <a:gd name="connsiteX0" fmla="*/ 0 w 41274"/>
              <a:gd name="connsiteY0" fmla="*/ 3545 h 15693"/>
              <a:gd name="connsiteX1" fmla="*/ 41274 w 41274"/>
              <a:gd name="connsiteY1" fmla="*/ 15693 h 15693"/>
              <a:gd name="connsiteX2" fmla="*/ 41274 w 41274"/>
              <a:gd name="connsiteY2" fmla="*/ 7122 h 15693"/>
              <a:gd name="connsiteX3" fmla="*/ 2606 w 41274"/>
              <a:gd name="connsiteY3" fmla="*/ 0 h 15693"/>
              <a:gd name="connsiteX4" fmla="*/ 0 w 41274"/>
              <a:gd name="connsiteY4" fmla="*/ 3545 h 15693"/>
              <a:gd name="connsiteX0" fmla="*/ 0 w 41274"/>
              <a:gd name="connsiteY0" fmla="*/ 3703 h 15851"/>
              <a:gd name="connsiteX1" fmla="*/ 41274 w 41274"/>
              <a:gd name="connsiteY1" fmla="*/ 15851 h 15851"/>
              <a:gd name="connsiteX2" fmla="*/ 41274 w 41274"/>
              <a:gd name="connsiteY2" fmla="*/ 7280 h 15851"/>
              <a:gd name="connsiteX3" fmla="*/ 2606 w 41274"/>
              <a:gd name="connsiteY3" fmla="*/ 0 h 15851"/>
              <a:gd name="connsiteX4" fmla="*/ 0 w 41274"/>
              <a:gd name="connsiteY4" fmla="*/ 3703 h 15851"/>
              <a:gd name="connsiteX0" fmla="*/ 0 w 41274"/>
              <a:gd name="connsiteY0" fmla="*/ 3703 h 15851"/>
              <a:gd name="connsiteX1" fmla="*/ 41274 w 41274"/>
              <a:gd name="connsiteY1" fmla="*/ 15851 h 15851"/>
              <a:gd name="connsiteX2" fmla="*/ 41274 w 41274"/>
              <a:gd name="connsiteY2" fmla="*/ 7280 h 15851"/>
              <a:gd name="connsiteX3" fmla="*/ 2606 w 41274"/>
              <a:gd name="connsiteY3" fmla="*/ 0 h 15851"/>
              <a:gd name="connsiteX4" fmla="*/ 0 w 41274"/>
              <a:gd name="connsiteY4" fmla="*/ 3703 h 15851"/>
              <a:gd name="connsiteX0" fmla="*/ 1059 w 42333"/>
              <a:gd name="connsiteY0" fmla="*/ 3728 h 15876"/>
              <a:gd name="connsiteX1" fmla="*/ 42333 w 42333"/>
              <a:gd name="connsiteY1" fmla="*/ 15876 h 15876"/>
              <a:gd name="connsiteX2" fmla="*/ 42333 w 42333"/>
              <a:gd name="connsiteY2" fmla="*/ 7305 h 15876"/>
              <a:gd name="connsiteX3" fmla="*/ 0 w 42333"/>
              <a:gd name="connsiteY3" fmla="*/ 0 h 15876"/>
              <a:gd name="connsiteX4" fmla="*/ 1059 w 42333"/>
              <a:gd name="connsiteY4" fmla="*/ 3728 h 15876"/>
              <a:gd name="connsiteX0" fmla="*/ 0 w 41274"/>
              <a:gd name="connsiteY0" fmla="*/ 3728 h 15876"/>
              <a:gd name="connsiteX1" fmla="*/ 41274 w 41274"/>
              <a:gd name="connsiteY1" fmla="*/ 15876 h 15876"/>
              <a:gd name="connsiteX2" fmla="*/ 41274 w 41274"/>
              <a:gd name="connsiteY2" fmla="*/ 7305 h 15876"/>
              <a:gd name="connsiteX3" fmla="*/ 163 w 41274"/>
              <a:gd name="connsiteY3" fmla="*/ 0 h 15876"/>
              <a:gd name="connsiteX4" fmla="*/ 0 w 41274"/>
              <a:gd name="connsiteY4" fmla="*/ 3728 h 15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274" h="15876">
                <a:moveTo>
                  <a:pt x="0" y="3728"/>
                </a:moveTo>
                <a:lnTo>
                  <a:pt x="41274" y="15876"/>
                </a:lnTo>
                <a:lnTo>
                  <a:pt x="41274" y="7305"/>
                </a:lnTo>
                <a:lnTo>
                  <a:pt x="163" y="0"/>
                </a:lnTo>
                <a:cubicBezTo>
                  <a:pt x="109" y="1243"/>
                  <a:pt x="54" y="2485"/>
                  <a:pt x="0" y="3728"/>
                </a:cubicBez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" name="Freeform 55">
            <a:extLst>
              <a:ext uri="{FF2B5EF4-FFF2-40B4-BE49-F238E27FC236}">
                <a16:creationId xmlns:a16="http://schemas.microsoft.com/office/drawing/2014/main" id="{48BD0797-F0C6-4B61-B6B8-2138673F2D5C}"/>
              </a:ext>
            </a:extLst>
          </p:cNvPr>
          <p:cNvSpPr>
            <a:spLocks/>
          </p:cNvSpPr>
          <p:nvPr/>
        </p:nvSpPr>
        <p:spPr bwMode="auto">
          <a:xfrm>
            <a:off x="4745863" y="5332793"/>
            <a:ext cx="77455" cy="598445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  <a:gd name="connsiteX0" fmla="*/ 0 w 10000"/>
              <a:gd name="connsiteY0" fmla="*/ 5714 h 10000"/>
              <a:gd name="connsiteX1" fmla="*/ 5559 w 10000"/>
              <a:gd name="connsiteY1" fmla="*/ 10000 h 10000"/>
              <a:gd name="connsiteX2" fmla="*/ 10000 w 10000"/>
              <a:gd name="connsiteY2" fmla="*/ 1429 h 10000"/>
              <a:gd name="connsiteX3" fmla="*/ 0 w 10000"/>
              <a:gd name="connsiteY3" fmla="*/ 0 h 10000"/>
              <a:gd name="connsiteX4" fmla="*/ 0 w 10000"/>
              <a:gd name="connsiteY4" fmla="*/ 5714 h 10000"/>
              <a:gd name="connsiteX0" fmla="*/ 0 w 9013"/>
              <a:gd name="connsiteY0" fmla="*/ 5714 h 10000"/>
              <a:gd name="connsiteX1" fmla="*/ 5559 w 9013"/>
              <a:gd name="connsiteY1" fmla="*/ 10000 h 10000"/>
              <a:gd name="connsiteX2" fmla="*/ 9013 w 9013"/>
              <a:gd name="connsiteY2" fmla="*/ 4120 h 10000"/>
              <a:gd name="connsiteX3" fmla="*/ 0 w 9013"/>
              <a:gd name="connsiteY3" fmla="*/ 0 h 10000"/>
              <a:gd name="connsiteX4" fmla="*/ 0 w 9013"/>
              <a:gd name="connsiteY4" fmla="*/ 5714 h 10000"/>
              <a:gd name="connsiteX0" fmla="*/ 0 w 10000"/>
              <a:gd name="connsiteY0" fmla="*/ 5959 h 10245"/>
              <a:gd name="connsiteX1" fmla="*/ 6168 w 10000"/>
              <a:gd name="connsiteY1" fmla="*/ 10245 h 10245"/>
              <a:gd name="connsiteX2" fmla="*/ 10000 w 10000"/>
              <a:gd name="connsiteY2" fmla="*/ 4365 h 10245"/>
              <a:gd name="connsiteX3" fmla="*/ 4928 w 10000"/>
              <a:gd name="connsiteY3" fmla="*/ 0 h 10245"/>
              <a:gd name="connsiteX4" fmla="*/ 0 w 10000"/>
              <a:gd name="connsiteY4" fmla="*/ 5959 h 10245"/>
              <a:gd name="connsiteX0" fmla="*/ 0 w 8905"/>
              <a:gd name="connsiteY0" fmla="*/ 4084 h 10245"/>
              <a:gd name="connsiteX1" fmla="*/ 5073 w 8905"/>
              <a:gd name="connsiteY1" fmla="*/ 10245 h 10245"/>
              <a:gd name="connsiteX2" fmla="*/ 8905 w 8905"/>
              <a:gd name="connsiteY2" fmla="*/ 4365 h 10245"/>
              <a:gd name="connsiteX3" fmla="*/ 3833 w 8905"/>
              <a:gd name="connsiteY3" fmla="*/ 0 h 10245"/>
              <a:gd name="connsiteX4" fmla="*/ 0 w 8905"/>
              <a:gd name="connsiteY4" fmla="*/ 4084 h 10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05" h="10245">
                <a:moveTo>
                  <a:pt x="0" y="4084"/>
                </a:moveTo>
                <a:lnTo>
                  <a:pt x="5073" y="10245"/>
                </a:lnTo>
                <a:lnTo>
                  <a:pt x="8905" y="4365"/>
                </a:lnTo>
                <a:lnTo>
                  <a:pt x="3833" y="0"/>
                </a:lnTo>
                <a:lnTo>
                  <a:pt x="0" y="4084"/>
                </a:lnTo>
                <a:close/>
              </a:path>
            </a:pathLst>
          </a:custGeom>
          <a:solidFill>
            <a:schemeClr val="bg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EE3D2DE3-54CE-43E4-A75D-8835DCF6686D}"/>
              </a:ext>
            </a:extLst>
          </p:cNvPr>
          <p:cNvCxnSpPr>
            <a:cxnSpLocks/>
          </p:cNvCxnSpPr>
          <p:nvPr/>
        </p:nvCxnSpPr>
        <p:spPr>
          <a:xfrm flipV="1">
            <a:off x="4765848" y="7962231"/>
            <a:ext cx="981025" cy="51523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1363</TotalTime>
  <Words>109</Words>
  <Application>Microsoft Office PowerPoint</Application>
  <PresentationFormat>Custom</PresentationFormat>
  <Paragraphs>16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Matt Carlson</cp:lastModifiedBy>
  <cp:revision>159</cp:revision>
  <dcterms:created xsi:type="dcterms:W3CDTF">2002-08-21T12:11:08Z</dcterms:created>
  <dcterms:modified xsi:type="dcterms:W3CDTF">2019-04-28T06:53:20Z</dcterms:modified>
  <cp:category>Shooting</cp:category>
</cp:coreProperties>
</file>